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8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Lst>
  <p:sldSz cx="9144000" cy="5143500" type="screen16x9"/>
  <p:notesSz cx="6858000" cy="9144000"/>
  <p:embeddedFontLst>
    <p:embeddedFont>
      <p:font typeface="Lexend Exa" panose="020B0604020202020204" charset="0"/>
      <p:regular r:id="rId81"/>
      <p:bold r:id="rId82"/>
    </p:embeddedFont>
    <p:embeddedFont>
      <p:font typeface="Lexend Exa Black" panose="020B0604020202020204" charset="0"/>
      <p:bold r:id="rId83"/>
    </p:embeddedFont>
    <p:embeddedFont>
      <p:font typeface="Poppins" panose="020B0604020202020204" charset="0"/>
      <p:regular r:id="rId84"/>
      <p:bold r:id="rId85"/>
      <p:italic r:id="rId86"/>
      <p:boldItalic r:id="rId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pos="5311">
          <p15:clr>
            <a:srgbClr val="9AA0A6"/>
          </p15:clr>
        </p15:guide>
        <p15:guide id="4" pos="449">
          <p15:clr>
            <a:srgbClr val="9AA0A6"/>
          </p15:clr>
        </p15:guide>
        <p15:guide id="5" orient="horz" pos="2903">
          <p15:clr>
            <a:srgbClr val="9AA0A6"/>
          </p15:clr>
        </p15:guide>
        <p15:guide id="6" orient="horz" pos="36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29" y="77"/>
      </p:cViewPr>
      <p:guideLst>
        <p:guide orient="horz" pos="1620"/>
        <p:guide pos="2880"/>
        <p:guide pos="5311"/>
        <p:guide pos="449"/>
        <p:guide orient="horz" pos="2903"/>
        <p:guide orient="horz" pos="363"/>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6404e6196a_4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8" name="Google Shape;258;g26404e6196a_4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6404e6196a_4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5" name="Google Shape;265;g26404e6196a_4_1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6404e6196a_4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 name="Google Shape;271;g26404e6196a_4_1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6404e6196a_4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26404e6196a_4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6404e6196a_4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4" name="Google Shape;284;g26404e6196a_4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26404e6196a_4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9" name="Google Shape;289;g26404e6196a_4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Google Shape;2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6404e6196a_4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Google Shape;302;g26404e6196a_4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6404e6196a_4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Google Shape;308;g26404e6196a_4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6404e6196a_4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4" name="Google Shape;314;g26404e6196a_4_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6404e6196a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g26404e6196a_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6404e6196a_4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Google Shape;320;g26404e6196a_4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26404e6196a_4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g26404e6196a_4_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a785ea4b11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3" name="Google Shape;333;g2a785ea4b11_0_1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a785ea4b11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0" name="Google Shape;340;g2a785ea4b11_0_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a785ea4b11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7" name="Google Shape;347;g2a785ea4b11_0_1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a785ea4b11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g2a785ea4b11_1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a785ea4b11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1" name="Google Shape;361;g2a785ea4b11_1_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a785ea4b11_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8" name="Google Shape;368;g2a785ea4b11_1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a785ea4b11_1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g2a785ea4b11_1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a785ea4b11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2" name="Google Shape;382;g2a785ea4b11_1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a785ea4b11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Google Shape;389;g2a785ea4b11_1_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a785ea4b11_1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6" name="Google Shape;396;g2a785ea4b11_1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2a785ea4b11_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3" name="Google Shape;403;g2a785ea4b11_1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2a785ea4b11_1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0" name="Google Shape;410;g2a785ea4b11_1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2a785ea4b11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 name="Google Shape;417;g2a785ea4b11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6404e6196a_4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4" name="Google Shape;424;g26404e6196a_4_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26404e6196a_4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1" name="Google Shape;431;g26404e6196a_4_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2a785ea4b11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7" name="Google Shape;437;g2a785ea4b11_1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6404e6196a_4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4" name="Google Shape;444;g26404e6196a_4_1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a785ea4b11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1" name="Google Shape;451;g2a785ea4b11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 name="Google Shape;21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a785ea4b11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7" name="Google Shape;457;g2a785ea4b11_2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a785ea4b11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3" name="Google Shape;463;g2a785ea4b11_2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2a785ea4b11_2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9" name="Google Shape;469;g2a785ea4b11_2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a785ea4b11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5" name="Google Shape;475;g2a785ea4b11_1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2a785ea4b11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1" name="Google Shape;481;g2a785ea4b11_1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2a785ea4b11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7" name="Google Shape;487;g2a785ea4b11_1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2a785ea4b1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3" name="Google Shape;493;g2a785ea4b1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6404e6196a_4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0" name="Google Shape;500;g26404e6196a_4_1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2a785ea4b11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7" name="Google Shape;507;g2a785ea4b11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2a785ea4b1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3" name="Google Shape;513;g2a785ea4b1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a785ea4b11_3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g2a785ea4b11_3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a785ea4b1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0" name="Google Shape;520;g2a785ea4b11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a785ea4b11_1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6" name="Google Shape;526;g2a785ea4b11_1_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2a785ea4b11_3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3" name="Google Shape;533;g2a785ea4b11_3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2a785ea4b11_1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0" name="Google Shape;540;g2a785ea4b11_1_1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2a785ea4b11_1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7" name="Google Shape;547;g2a785ea4b11_1_1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2a785ea4b11_1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4" name="Google Shape;554;g2a785ea4b11_1_1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2a785ea4b11_1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0" name="Google Shape;560;g2a785ea4b11_1_1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2a785ea4b11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7" name="Google Shape;567;g2a785ea4b11_1_1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2a785ea4b1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4" name="Google Shape;574;g2a785ea4b11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2a785ea4b11_1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1" name="Google Shape;581;g2a785ea4b11_1_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a7b8d7b43c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g2a7b8d7b43c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2a785ea4b11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8" name="Google Shape;588;g2a785ea4b11_1_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2a785ea4b11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5" name="Google Shape;595;g2a785ea4b11_1_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2a785ea4b11_3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2" name="Google Shape;602;g2a785ea4b11_3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2a785ea4b11_3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9" name="Google Shape;609;g2a785ea4b11_3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2a785ea4b11_3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6" name="Google Shape;616;g2a785ea4b11_3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2a785ea4b11_3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3" name="Google Shape;623;g2a785ea4b11_3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2a785ea4b11_3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0" name="Google Shape;630;g2a785ea4b11_3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2a785ea4b11_3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7" name="Google Shape;637;g2a785ea4b11_3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2a785ea4b11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4" name="Google Shape;644;g2a785ea4b11_1_1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a785ea4b11_1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2a785ea4b11_1_1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a7b8d7b43c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8" name="Google Shape;238;g2a7b8d7b43c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2a785ea4b11_1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8" name="Google Shape;658;g2a785ea4b11_1_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2a785ea4b11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5" name="Google Shape;665;g2a785ea4b11_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2a785ea4b11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2" name="Google Shape;672;g2a785ea4b11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2a785ea4b11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9" name="Google Shape;679;g2a785ea4b11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2a785ea4b11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6" name="Google Shape;686;g2a785ea4b11_0_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2a785ea4b11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3" name="Google Shape;693;g2a785ea4b11_0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2a785ea4b1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9" name="Google Shape;699;g2a785ea4b11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2a785ea4b11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6" name="Google Shape;706;g2a785ea4b11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2a7b8d7b43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1" name="Google Shape;711;g2a7b8d7b43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a785ea4b11_3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4" name="Google Shape;244;g2a785ea4b11_3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a7b8d7b43c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g2a7b8d7b43c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396433" y="-45925"/>
            <a:ext cx="9936850" cy="5235350"/>
            <a:chOff x="-396433" y="-45925"/>
            <a:chExt cx="9936850" cy="5235350"/>
          </a:xfrm>
        </p:grpSpPr>
        <p:sp>
          <p:nvSpPr>
            <p:cNvPr id="10" name="Google Shape;10;p2"/>
            <p:cNvSpPr/>
            <p:nvPr/>
          </p:nvSpPr>
          <p:spPr>
            <a:xfrm rot="10800000" flipH="1">
              <a:off x="-396433" y="-45925"/>
              <a:ext cx="5946900" cy="5143500"/>
            </a:xfrm>
            <a:prstGeom prst="triangle">
              <a:avLst>
                <a:gd name="adj" fmla="val 50000"/>
              </a:avLst>
            </a:prstGeom>
            <a:gradFill>
              <a:gsLst>
                <a:gs pos="0">
                  <a:schemeClr val="dk1"/>
                </a:gs>
                <a:gs pos="32000">
                  <a:schemeClr val="dk1"/>
                </a:gs>
                <a:gs pos="100000">
                  <a:schemeClr val="l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2"/>
            <p:cNvSpPr/>
            <p:nvPr/>
          </p:nvSpPr>
          <p:spPr>
            <a:xfrm>
              <a:off x="3593517" y="45925"/>
              <a:ext cx="5946900" cy="5143500"/>
            </a:xfrm>
            <a:prstGeom prst="triangle">
              <a:avLst>
                <a:gd name="adj" fmla="val 50000"/>
              </a:avLst>
            </a:prstGeom>
            <a:gradFill>
              <a:gsLst>
                <a:gs pos="0">
                  <a:schemeClr val="dk1"/>
                </a:gs>
                <a:gs pos="32000">
                  <a:schemeClr val="dk1"/>
                </a:gs>
                <a:gs pos="100000">
                  <a:schemeClr val="l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 name="Google Shape;12;p2"/>
          <p:cNvGrpSpPr/>
          <p:nvPr/>
        </p:nvGrpSpPr>
        <p:grpSpPr>
          <a:xfrm>
            <a:off x="0" y="327088"/>
            <a:ext cx="9144000" cy="4489325"/>
            <a:chOff x="0" y="327088"/>
            <a:chExt cx="9144000" cy="4489325"/>
          </a:xfrm>
        </p:grpSpPr>
        <p:cxnSp>
          <p:nvCxnSpPr>
            <p:cNvPr id="13" name="Google Shape;13;p2"/>
            <p:cNvCxnSpPr/>
            <p:nvPr/>
          </p:nvCxnSpPr>
          <p:spPr>
            <a:xfrm>
              <a:off x="6113100" y="327088"/>
              <a:ext cx="3030900" cy="0"/>
            </a:xfrm>
            <a:prstGeom prst="straightConnector1">
              <a:avLst/>
            </a:prstGeom>
            <a:noFill/>
            <a:ln w="19050" cap="flat" cmpd="sng">
              <a:solidFill>
                <a:schemeClr val="lt1"/>
              </a:solidFill>
              <a:prstDash val="solid"/>
              <a:round/>
              <a:headEnd type="none" w="sm" len="sm"/>
              <a:tailEnd type="none" w="sm" len="sm"/>
            </a:ln>
          </p:spPr>
        </p:cxnSp>
        <p:cxnSp>
          <p:nvCxnSpPr>
            <p:cNvPr id="14" name="Google Shape;14;p2"/>
            <p:cNvCxnSpPr/>
            <p:nvPr/>
          </p:nvCxnSpPr>
          <p:spPr>
            <a:xfrm>
              <a:off x="0" y="4816413"/>
              <a:ext cx="3030900" cy="0"/>
            </a:xfrm>
            <a:prstGeom prst="straightConnector1">
              <a:avLst/>
            </a:prstGeom>
            <a:noFill/>
            <a:ln w="19050" cap="flat" cmpd="sng">
              <a:solidFill>
                <a:schemeClr val="lt1"/>
              </a:solidFill>
              <a:prstDash val="solid"/>
              <a:round/>
              <a:headEnd type="none" w="sm" len="sm"/>
              <a:tailEnd type="none" w="sm" len="sm"/>
            </a:ln>
          </p:spPr>
        </p:cxnSp>
      </p:grpSp>
      <p:sp>
        <p:nvSpPr>
          <p:cNvPr id="15" name="Google Shape;15;p2"/>
          <p:cNvSpPr txBox="1">
            <a:spLocks noGrp="1"/>
          </p:cNvSpPr>
          <p:nvPr>
            <p:ph type="ctrTitle"/>
          </p:nvPr>
        </p:nvSpPr>
        <p:spPr>
          <a:xfrm>
            <a:off x="713225" y="1225725"/>
            <a:ext cx="7717800" cy="2259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4500" b="1">
                <a:solidFill>
                  <a:schemeClr val="lt1"/>
                </a:solidFill>
                <a:latin typeface="Lexend Exa"/>
                <a:ea typeface="Lexend Exa"/>
                <a:cs typeface="Lexend Exa"/>
                <a:sym typeface="Lexend Exa"/>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6" name="Google Shape;16;p2"/>
          <p:cNvSpPr txBox="1">
            <a:spLocks noGrp="1"/>
          </p:cNvSpPr>
          <p:nvPr>
            <p:ph type="subTitle" idx="1"/>
          </p:nvPr>
        </p:nvSpPr>
        <p:spPr>
          <a:xfrm>
            <a:off x="713225" y="3495075"/>
            <a:ext cx="7717800" cy="42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500">
                <a:solidFill>
                  <a:schemeClr val="dk2"/>
                </a:solidFill>
                <a:latin typeface="Poppins"/>
                <a:ea typeface="Poppins"/>
                <a:cs typeface="Poppins"/>
                <a:sym typeface="Poppi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2"/>
        <p:cNvGrpSpPr/>
        <p:nvPr/>
      </p:nvGrpSpPr>
      <p:grpSpPr>
        <a:xfrm>
          <a:off x="0" y="0"/>
          <a:ext cx="0" cy="0"/>
          <a:chOff x="0" y="0"/>
          <a:chExt cx="0" cy="0"/>
        </a:xfrm>
      </p:grpSpPr>
      <p:sp>
        <p:nvSpPr>
          <p:cNvPr id="93" name="Google Shape;93;p11"/>
          <p:cNvSpPr>
            <a:spLocks noGrp="1"/>
          </p:cNvSpPr>
          <p:nvPr>
            <p:ph type="pic" idx="2"/>
          </p:nvPr>
        </p:nvSpPr>
        <p:spPr>
          <a:xfrm flipH="1">
            <a:off x="125" y="0"/>
            <a:ext cx="9144000" cy="5143500"/>
          </a:xfrm>
          <a:prstGeom prst="roundRect">
            <a:avLst>
              <a:gd name="adj" fmla="val 0"/>
            </a:avLst>
          </a:prstGeom>
          <a:noFill/>
          <a:ln>
            <a:noFill/>
          </a:ln>
        </p:spPr>
      </p:sp>
      <p:sp>
        <p:nvSpPr>
          <p:cNvPr id="94" name="Google Shape;94;p11"/>
          <p:cNvSpPr txBox="1">
            <a:spLocks noGrp="1"/>
          </p:cNvSpPr>
          <p:nvPr>
            <p:ph type="title"/>
          </p:nvPr>
        </p:nvSpPr>
        <p:spPr>
          <a:xfrm>
            <a:off x="713225" y="3512375"/>
            <a:ext cx="5938500" cy="1096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1">
  <p:cSld name="CUSTOM_4">
    <p:spTree>
      <p:nvGrpSpPr>
        <p:cNvPr id="1" name="Shape 95"/>
        <p:cNvGrpSpPr/>
        <p:nvPr/>
      </p:nvGrpSpPr>
      <p:grpSpPr>
        <a:xfrm>
          <a:off x="0" y="0"/>
          <a:ext cx="0" cy="0"/>
          <a:chOff x="0" y="0"/>
          <a:chExt cx="0" cy="0"/>
        </a:xfrm>
      </p:grpSpPr>
      <p:grpSp>
        <p:nvGrpSpPr>
          <p:cNvPr id="96" name="Google Shape;96;p12"/>
          <p:cNvGrpSpPr/>
          <p:nvPr/>
        </p:nvGrpSpPr>
        <p:grpSpPr>
          <a:xfrm flipH="1">
            <a:off x="-2284633" y="-10250"/>
            <a:ext cx="13713200" cy="5153750"/>
            <a:chOff x="-2284633" y="-10250"/>
            <a:chExt cx="13713200" cy="5153750"/>
          </a:xfrm>
        </p:grpSpPr>
        <p:sp>
          <p:nvSpPr>
            <p:cNvPr id="97" name="Google Shape;97;p12"/>
            <p:cNvSpPr/>
            <p:nvPr/>
          </p:nvSpPr>
          <p:spPr>
            <a:xfrm rot="10800000">
              <a:off x="-2284633" y="-10250"/>
              <a:ext cx="5946900" cy="5143500"/>
            </a:xfrm>
            <a:prstGeom prst="triangle">
              <a:avLst>
                <a:gd name="adj" fmla="val 50000"/>
              </a:avLst>
            </a:prstGeom>
            <a:gradFill>
              <a:gsLst>
                <a:gs pos="0">
                  <a:schemeClr val="dk1"/>
                </a:gs>
                <a:gs pos="32000">
                  <a:schemeClr val="dk1"/>
                </a:gs>
                <a:gs pos="100000">
                  <a:schemeClr val="l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2"/>
            <p:cNvSpPr/>
            <p:nvPr/>
          </p:nvSpPr>
          <p:spPr>
            <a:xfrm>
              <a:off x="5481667" y="0"/>
              <a:ext cx="5946900" cy="5143500"/>
            </a:xfrm>
            <a:prstGeom prst="triangle">
              <a:avLst>
                <a:gd name="adj" fmla="val 50000"/>
              </a:avLst>
            </a:prstGeom>
            <a:gradFill>
              <a:gsLst>
                <a:gs pos="0">
                  <a:schemeClr val="dk1"/>
                </a:gs>
                <a:gs pos="32000">
                  <a:schemeClr val="dk1"/>
                </a:gs>
                <a:gs pos="100000">
                  <a:schemeClr val="l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9" name="Google Shape;99;p12"/>
          <p:cNvGrpSpPr/>
          <p:nvPr/>
        </p:nvGrpSpPr>
        <p:grpSpPr>
          <a:xfrm flipH="1">
            <a:off x="-65" y="327088"/>
            <a:ext cx="9144000" cy="4489325"/>
            <a:chOff x="0" y="327088"/>
            <a:chExt cx="9144000" cy="4489325"/>
          </a:xfrm>
        </p:grpSpPr>
        <p:cxnSp>
          <p:nvCxnSpPr>
            <p:cNvPr id="100" name="Google Shape;100;p12"/>
            <p:cNvCxnSpPr/>
            <p:nvPr/>
          </p:nvCxnSpPr>
          <p:spPr>
            <a:xfrm>
              <a:off x="6113100" y="327088"/>
              <a:ext cx="3030900" cy="0"/>
            </a:xfrm>
            <a:prstGeom prst="straightConnector1">
              <a:avLst/>
            </a:prstGeom>
            <a:noFill/>
            <a:ln w="19050" cap="flat" cmpd="sng">
              <a:solidFill>
                <a:schemeClr val="lt1"/>
              </a:solidFill>
              <a:prstDash val="solid"/>
              <a:round/>
              <a:headEnd type="none" w="sm" len="sm"/>
              <a:tailEnd type="none" w="sm" len="sm"/>
            </a:ln>
          </p:spPr>
        </p:cxnSp>
        <p:cxnSp>
          <p:nvCxnSpPr>
            <p:cNvPr id="101" name="Google Shape;101;p12"/>
            <p:cNvCxnSpPr/>
            <p:nvPr/>
          </p:nvCxnSpPr>
          <p:spPr>
            <a:xfrm>
              <a:off x="0" y="4816413"/>
              <a:ext cx="3030900" cy="0"/>
            </a:xfrm>
            <a:prstGeom prst="straightConnector1">
              <a:avLst/>
            </a:prstGeom>
            <a:noFill/>
            <a:ln w="19050" cap="flat" cmpd="sng">
              <a:solidFill>
                <a:schemeClr val="lt1"/>
              </a:solidFill>
              <a:prstDash val="solid"/>
              <a:round/>
              <a:headEnd type="none" w="sm" len="sm"/>
              <a:tailEnd type="none" w="sm" len="sm"/>
            </a:ln>
          </p:spPr>
        </p:cxnSp>
      </p:grpSp>
      <p:sp>
        <p:nvSpPr>
          <p:cNvPr id="102" name="Google Shape;102;p12"/>
          <p:cNvSpPr txBox="1">
            <a:spLocks noGrp="1"/>
          </p:cNvSpPr>
          <p:nvPr>
            <p:ph type="subTitle" idx="1"/>
          </p:nvPr>
        </p:nvSpPr>
        <p:spPr>
          <a:xfrm>
            <a:off x="713225" y="1484525"/>
            <a:ext cx="3682200" cy="28908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l">
              <a:lnSpc>
                <a:spcPct val="100000"/>
              </a:lnSpc>
              <a:spcBef>
                <a:spcPts val="0"/>
              </a:spcBef>
              <a:spcAft>
                <a:spcPts val="0"/>
              </a:spcAft>
              <a:buSzPts val="1100"/>
              <a:buNone/>
              <a:defRPr sz="1100">
                <a:solidFill>
                  <a:schemeClr val="dk2"/>
                </a:solidFill>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a:endParaRPr/>
          </a:p>
        </p:txBody>
      </p:sp>
      <p:sp>
        <p:nvSpPr>
          <p:cNvPr id="103" name="Google Shape;103;p12"/>
          <p:cNvSpPr txBox="1">
            <a:spLocks noGrp="1"/>
          </p:cNvSpPr>
          <p:nvPr>
            <p:ph type="title"/>
          </p:nvPr>
        </p:nvSpPr>
        <p:spPr>
          <a:xfrm>
            <a:off x="713225" y="521225"/>
            <a:ext cx="7717500" cy="6240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04" name="Google Shape;104;p12"/>
          <p:cNvSpPr txBox="1">
            <a:spLocks noGrp="1"/>
          </p:cNvSpPr>
          <p:nvPr>
            <p:ph type="subTitle" idx="2"/>
          </p:nvPr>
        </p:nvSpPr>
        <p:spPr>
          <a:xfrm>
            <a:off x="4748525" y="1484525"/>
            <a:ext cx="3682200" cy="28908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l">
              <a:lnSpc>
                <a:spcPct val="100000"/>
              </a:lnSpc>
              <a:spcBef>
                <a:spcPts val="0"/>
              </a:spcBef>
              <a:spcAft>
                <a:spcPts val="0"/>
              </a:spcAft>
              <a:buSzPts val="1100"/>
              <a:buNone/>
              <a:defRPr sz="1100">
                <a:solidFill>
                  <a:schemeClr val="dk2"/>
                </a:solidFill>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5">
    <p:spTree>
      <p:nvGrpSpPr>
        <p:cNvPr id="1" name="Shape 105"/>
        <p:cNvGrpSpPr/>
        <p:nvPr/>
      </p:nvGrpSpPr>
      <p:grpSpPr>
        <a:xfrm>
          <a:off x="0" y="0"/>
          <a:ext cx="0" cy="0"/>
          <a:chOff x="0" y="0"/>
          <a:chExt cx="0" cy="0"/>
        </a:xfrm>
      </p:grpSpPr>
      <p:grpSp>
        <p:nvGrpSpPr>
          <p:cNvPr id="106" name="Google Shape;106;p13"/>
          <p:cNvGrpSpPr/>
          <p:nvPr/>
        </p:nvGrpSpPr>
        <p:grpSpPr>
          <a:xfrm flipH="1">
            <a:off x="-396433" y="-45925"/>
            <a:ext cx="9936850" cy="5235350"/>
            <a:chOff x="-396433" y="-45925"/>
            <a:chExt cx="9936850" cy="5235350"/>
          </a:xfrm>
        </p:grpSpPr>
        <p:sp>
          <p:nvSpPr>
            <p:cNvPr id="107" name="Google Shape;107;p13"/>
            <p:cNvSpPr/>
            <p:nvPr/>
          </p:nvSpPr>
          <p:spPr>
            <a:xfrm rot="10800000" flipH="1">
              <a:off x="-396433" y="-45925"/>
              <a:ext cx="5946900" cy="5143500"/>
            </a:xfrm>
            <a:prstGeom prst="triangle">
              <a:avLst>
                <a:gd name="adj" fmla="val 50000"/>
              </a:avLst>
            </a:prstGeom>
            <a:gradFill>
              <a:gsLst>
                <a:gs pos="0">
                  <a:schemeClr val="dk1"/>
                </a:gs>
                <a:gs pos="32000">
                  <a:schemeClr val="dk1"/>
                </a:gs>
                <a:gs pos="100000">
                  <a:schemeClr val="l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13"/>
            <p:cNvSpPr/>
            <p:nvPr/>
          </p:nvSpPr>
          <p:spPr>
            <a:xfrm>
              <a:off x="3593517" y="45925"/>
              <a:ext cx="5946900" cy="5143500"/>
            </a:xfrm>
            <a:prstGeom prst="triangle">
              <a:avLst>
                <a:gd name="adj" fmla="val 50000"/>
              </a:avLst>
            </a:prstGeom>
            <a:gradFill>
              <a:gsLst>
                <a:gs pos="0">
                  <a:schemeClr val="dk1"/>
                </a:gs>
                <a:gs pos="32000">
                  <a:schemeClr val="dk1"/>
                </a:gs>
                <a:gs pos="100000">
                  <a:schemeClr val="l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9" name="Google Shape;109;p13"/>
          <p:cNvGrpSpPr/>
          <p:nvPr/>
        </p:nvGrpSpPr>
        <p:grpSpPr>
          <a:xfrm flipH="1">
            <a:off x="-15" y="327088"/>
            <a:ext cx="9144000" cy="4489325"/>
            <a:chOff x="0" y="327088"/>
            <a:chExt cx="9144000" cy="4489325"/>
          </a:xfrm>
        </p:grpSpPr>
        <p:cxnSp>
          <p:nvCxnSpPr>
            <p:cNvPr id="110" name="Google Shape;110;p13"/>
            <p:cNvCxnSpPr/>
            <p:nvPr/>
          </p:nvCxnSpPr>
          <p:spPr>
            <a:xfrm>
              <a:off x="6113100" y="327088"/>
              <a:ext cx="3030900" cy="0"/>
            </a:xfrm>
            <a:prstGeom prst="straightConnector1">
              <a:avLst/>
            </a:prstGeom>
            <a:noFill/>
            <a:ln w="19050" cap="flat" cmpd="sng">
              <a:solidFill>
                <a:schemeClr val="lt1"/>
              </a:solidFill>
              <a:prstDash val="solid"/>
              <a:round/>
              <a:headEnd type="none" w="sm" len="sm"/>
              <a:tailEnd type="none" w="sm" len="sm"/>
            </a:ln>
          </p:spPr>
        </p:cxnSp>
        <p:cxnSp>
          <p:nvCxnSpPr>
            <p:cNvPr id="111" name="Google Shape;111;p13"/>
            <p:cNvCxnSpPr/>
            <p:nvPr/>
          </p:nvCxnSpPr>
          <p:spPr>
            <a:xfrm>
              <a:off x="0" y="4816413"/>
              <a:ext cx="3030900" cy="0"/>
            </a:xfrm>
            <a:prstGeom prst="straightConnector1">
              <a:avLst/>
            </a:prstGeom>
            <a:noFill/>
            <a:ln w="19050" cap="flat" cmpd="sng">
              <a:solidFill>
                <a:schemeClr val="lt1"/>
              </a:solidFill>
              <a:prstDash val="solid"/>
              <a:round/>
              <a:headEnd type="none" w="sm" len="sm"/>
              <a:tailEnd type="none" w="sm" len="sm"/>
            </a:ln>
          </p:spPr>
        </p:cxnSp>
      </p:grpSp>
      <p:sp>
        <p:nvSpPr>
          <p:cNvPr id="112" name="Google Shape;112;p13"/>
          <p:cNvSpPr/>
          <p:nvPr/>
        </p:nvSpPr>
        <p:spPr>
          <a:xfrm flipH="1">
            <a:off x="-31075" y="914250"/>
            <a:ext cx="9206100" cy="33150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13"/>
          <p:cNvSpPr txBox="1">
            <a:spLocks noGrp="1"/>
          </p:cNvSpPr>
          <p:nvPr>
            <p:ph type="ctrTitle"/>
          </p:nvPr>
        </p:nvSpPr>
        <p:spPr>
          <a:xfrm>
            <a:off x="2068950" y="920375"/>
            <a:ext cx="5006100" cy="118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6600" b="1">
                <a:solidFill>
                  <a:schemeClr val="lt1"/>
                </a:solidFill>
                <a:latin typeface="Lexend Exa"/>
                <a:ea typeface="Lexend Exa"/>
                <a:cs typeface="Lexend Exa"/>
                <a:sym typeface="Lexend Exa"/>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4" name="Google Shape;114;p13"/>
          <p:cNvSpPr txBox="1">
            <a:spLocks noGrp="1"/>
          </p:cNvSpPr>
          <p:nvPr>
            <p:ph type="subTitle" idx="1"/>
          </p:nvPr>
        </p:nvSpPr>
        <p:spPr>
          <a:xfrm>
            <a:off x="3289775" y="1885600"/>
            <a:ext cx="2564400" cy="910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200">
                <a:solidFill>
                  <a:schemeClr val="dk2"/>
                </a:solidFill>
                <a:latin typeface="Poppins"/>
                <a:ea typeface="Poppins"/>
                <a:cs typeface="Poppins"/>
                <a:sym typeface="Poppi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5" name="Google Shape;115;p13"/>
          <p:cNvSpPr txBox="1"/>
          <p:nvPr/>
        </p:nvSpPr>
        <p:spPr>
          <a:xfrm>
            <a:off x="1753125" y="3402498"/>
            <a:ext cx="5619000" cy="412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chemeClr val="dk2"/>
                </a:solidFill>
                <a:latin typeface="Poppins"/>
                <a:ea typeface="Poppins"/>
                <a:cs typeface="Poppins"/>
                <a:sym typeface="Poppins"/>
              </a:rPr>
              <a:t>CREDITS:</a:t>
            </a:r>
            <a:r>
              <a:rPr lang="en" sz="900" b="0" i="0" u="none" strike="noStrike" cap="none">
                <a:solidFill>
                  <a:schemeClr val="dk2"/>
                </a:solidFill>
                <a:latin typeface="Poppins"/>
                <a:ea typeface="Poppins"/>
                <a:cs typeface="Poppins"/>
                <a:sym typeface="Poppins"/>
              </a:rPr>
              <a:t> This presentation template was created by </a:t>
            </a:r>
            <a:r>
              <a:rPr lang="en" sz="900" b="1" i="0" u="none" strike="noStrike" cap="none">
                <a:solidFill>
                  <a:schemeClr val="hlink"/>
                </a:solidFill>
                <a:uFill>
                  <a:noFill/>
                </a:uFill>
                <a:latin typeface="Poppins"/>
                <a:ea typeface="Poppins"/>
                <a:cs typeface="Poppins"/>
                <a:sym typeface="Poppins"/>
                <a:hlinkClick r:id="rId2"/>
              </a:rPr>
              <a:t>Slidesgo</a:t>
            </a:r>
            <a:r>
              <a:rPr lang="en" sz="900" b="0" i="0" u="none" strike="noStrike" cap="none">
                <a:solidFill>
                  <a:schemeClr val="dk2"/>
                </a:solidFill>
                <a:latin typeface="Poppins"/>
                <a:ea typeface="Poppins"/>
                <a:cs typeface="Poppins"/>
                <a:sym typeface="Poppins"/>
              </a:rPr>
              <a:t>, and includes icons by </a:t>
            </a:r>
            <a:r>
              <a:rPr lang="en" sz="900" b="1" i="0" u="none" strike="noStrike" cap="none">
                <a:solidFill>
                  <a:schemeClr val="hlink"/>
                </a:solidFill>
                <a:uFill>
                  <a:noFill/>
                </a:uFill>
                <a:latin typeface="Poppins"/>
                <a:ea typeface="Poppins"/>
                <a:cs typeface="Poppins"/>
                <a:sym typeface="Poppins"/>
                <a:hlinkClick r:id="rId3"/>
              </a:rPr>
              <a:t>Flaticon</a:t>
            </a:r>
            <a:r>
              <a:rPr lang="en" sz="900" b="0" i="0" u="none" strike="noStrike" cap="none">
                <a:solidFill>
                  <a:schemeClr val="dk2"/>
                </a:solidFill>
                <a:latin typeface="Poppins"/>
                <a:ea typeface="Poppins"/>
                <a:cs typeface="Poppins"/>
                <a:sym typeface="Poppins"/>
              </a:rPr>
              <a:t>, and infographics &amp; images by </a:t>
            </a:r>
            <a:r>
              <a:rPr lang="en" sz="900" b="1" i="0" u="none" strike="noStrike" cap="none">
                <a:solidFill>
                  <a:schemeClr val="hlink"/>
                </a:solidFill>
                <a:uFill>
                  <a:noFill/>
                </a:uFill>
                <a:latin typeface="Poppins"/>
                <a:ea typeface="Poppins"/>
                <a:cs typeface="Poppins"/>
                <a:sym typeface="Poppins"/>
                <a:hlinkClick r:id="rId4"/>
              </a:rPr>
              <a:t>Freepik</a:t>
            </a:r>
            <a:r>
              <a:rPr lang="en" sz="900" b="0" i="0" u="none" strike="noStrike" cap="none">
                <a:solidFill>
                  <a:schemeClr val="dk2"/>
                </a:solidFill>
                <a:latin typeface="Poppins"/>
                <a:ea typeface="Poppins"/>
                <a:cs typeface="Poppins"/>
                <a:sym typeface="Poppins"/>
              </a:rPr>
              <a:t> </a:t>
            </a:r>
            <a:endParaRPr sz="900" b="0" i="0" u="none" strike="noStrike" cap="none">
              <a:solidFill>
                <a:schemeClr val="dk2"/>
              </a:solidFill>
              <a:latin typeface="Poppins"/>
              <a:ea typeface="Poppins"/>
              <a:cs typeface="Poppins"/>
              <a:sym typeface="Poppi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CUSTOM_7">
    <p:spTree>
      <p:nvGrpSpPr>
        <p:cNvPr id="1" name="Shape 116"/>
        <p:cNvGrpSpPr/>
        <p:nvPr/>
      </p:nvGrpSpPr>
      <p:grpSpPr>
        <a:xfrm>
          <a:off x="0" y="0"/>
          <a:ext cx="0" cy="0"/>
          <a:chOff x="0" y="0"/>
          <a:chExt cx="0" cy="0"/>
        </a:xfrm>
      </p:grpSpPr>
      <p:sp>
        <p:nvSpPr>
          <p:cNvPr id="117" name="Google Shape;117;p14"/>
          <p:cNvSpPr txBox="1">
            <a:spLocks noGrp="1"/>
          </p:cNvSpPr>
          <p:nvPr>
            <p:ph type="body" idx="1"/>
          </p:nvPr>
        </p:nvSpPr>
        <p:spPr>
          <a:xfrm>
            <a:off x="713225" y="1304875"/>
            <a:ext cx="7717500" cy="9348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SzPts val="1100"/>
              <a:buChar char="●"/>
              <a:defRPr/>
            </a:lvl1pPr>
            <a:lvl2pPr marL="914400" lvl="1" indent="-298450" algn="l">
              <a:lnSpc>
                <a:spcPct val="100000"/>
              </a:lnSpc>
              <a:spcBef>
                <a:spcPts val="0"/>
              </a:spcBef>
              <a:spcAft>
                <a:spcPts val="0"/>
              </a:spcAft>
              <a:buSzPts val="1100"/>
              <a:buChar char="○"/>
              <a:defRPr/>
            </a:lvl2pPr>
            <a:lvl3pPr marL="1371600" lvl="2" indent="-298450" algn="l">
              <a:lnSpc>
                <a:spcPct val="100000"/>
              </a:lnSpc>
              <a:spcBef>
                <a:spcPts val="0"/>
              </a:spcBef>
              <a:spcAft>
                <a:spcPts val="0"/>
              </a:spcAft>
              <a:buSzPts val="1100"/>
              <a:buChar char="■"/>
              <a:defRPr/>
            </a:lvl3pPr>
            <a:lvl4pPr marL="1828800" lvl="3" indent="-298450" algn="l">
              <a:lnSpc>
                <a:spcPct val="100000"/>
              </a:lnSpc>
              <a:spcBef>
                <a:spcPts val="0"/>
              </a:spcBef>
              <a:spcAft>
                <a:spcPts val="0"/>
              </a:spcAft>
              <a:buSzPts val="1100"/>
              <a:buChar char="●"/>
              <a:defRPr/>
            </a:lvl4pPr>
            <a:lvl5pPr marL="2286000" lvl="4" indent="-298450" algn="l">
              <a:lnSpc>
                <a:spcPct val="100000"/>
              </a:lnSpc>
              <a:spcBef>
                <a:spcPts val="0"/>
              </a:spcBef>
              <a:spcAft>
                <a:spcPts val="0"/>
              </a:spcAft>
              <a:buSzPts val="1100"/>
              <a:buChar char="○"/>
              <a:defRPr/>
            </a:lvl5pPr>
            <a:lvl6pPr marL="2743200" lvl="5" indent="-298450" algn="l">
              <a:lnSpc>
                <a:spcPct val="100000"/>
              </a:lnSpc>
              <a:spcBef>
                <a:spcPts val="0"/>
              </a:spcBef>
              <a:spcAft>
                <a:spcPts val="0"/>
              </a:spcAft>
              <a:buSzPts val="1100"/>
              <a:buChar char="■"/>
              <a:defRPr/>
            </a:lvl6pPr>
            <a:lvl7pPr marL="3200400" lvl="6" indent="-298450" algn="l">
              <a:lnSpc>
                <a:spcPct val="100000"/>
              </a:lnSpc>
              <a:spcBef>
                <a:spcPts val="0"/>
              </a:spcBef>
              <a:spcAft>
                <a:spcPts val="0"/>
              </a:spcAft>
              <a:buSzPts val="1100"/>
              <a:buChar char="●"/>
              <a:defRPr/>
            </a:lvl7pPr>
            <a:lvl8pPr marL="3657600" lvl="7" indent="-298450" algn="l">
              <a:lnSpc>
                <a:spcPct val="100000"/>
              </a:lnSpc>
              <a:spcBef>
                <a:spcPts val="0"/>
              </a:spcBef>
              <a:spcAft>
                <a:spcPts val="0"/>
              </a:spcAft>
              <a:buSzPts val="1100"/>
              <a:buChar char="○"/>
              <a:defRPr/>
            </a:lvl8pPr>
            <a:lvl9pPr marL="4114800" lvl="8" indent="-298450" algn="l">
              <a:lnSpc>
                <a:spcPct val="100000"/>
              </a:lnSpc>
              <a:spcBef>
                <a:spcPts val="0"/>
              </a:spcBef>
              <a:spcAft>
                <a:spcPts val="0"/>
              </a:spcAft>
              <a:buSzPts val="1100"/>
              <a:buChar char="■"/>
              <a:defRPr/>
            </a:lvl9pPr>
          </a:lstStyle>
          <a:p>
            <a:endParaRPr/>
          </a:p>
        </p:txBody>
      </p:sp>
      <p:sp>
        <p:nvSpPr>
          <p:cNvPr id="118" name="Google Shape;118;p14"/>
          <p:cNvSpPr txBox="1">
            <a:spLocks noGrp="1"/>
          </p:cNvSpPr>
          <p:nvPr>
            <p:ph type="title"/>
          </p:nvPr>
        </p:nvSpPr>
        <p:spPr>
          <a:xfrm>
            <a:off x="713225" y="521225"/>
            <a:ext cx="7717500" cy="6240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grpSp>
        <p:nvGrpSpPr>
          <p:cNvPr id="119" name="Google Shape;119;p14"/>
          <p:cNvGrpSpPr/>
          <p:nvPr/>
        </p:nvGrpSpPr>
        <p:grpSpPr>
          <a:xfrm flipH="1">
            <a:off x="-15" y="327088"/>
            <a:ext cx="9144000" cy="4489325"/>
            <a:chOff x="0" y="327088"/>
            <a:chExt cx="9144000" cy="4489325"/>
          </a:xfrm>
        </p:grpSpPr>
        <p:cxnSp>
          <p:nvCxnSpPr>
            <p:cNvPr id="120" name="Google Shape;120;p14"/>
            <p:cNvCxnSpPr/>
            <p:nvPr/>
          </p:nvCxnSpPr>
          <p:spPr>
            <a:xfrm>
              <a:off x="6113100" y="327088"/>
              <a:ext cx="3030900" cy="0"/>
            </a:xfrm>
            <a:prstGeom prst="straightConnector1">
              <a:avLst/>
            </a:prstGeom>
            <a:noFill/>
            <a:ln w="19050" cap="flat" cmpd="sng">
              <a:solidFill>
                <a:schemeClr val="lt1"/>
              </a:solidFill>
              <a:prstDash val="solid"/>
              <a:round/>
              <a:headEnd type="none" w="sm" len="sm"/>
              <a:tailEnd type="none" w="sm" len="sm"/>
            </a:ln>
          </p:spPr>
        </p:cxnSp>
        <p:cxnSp>
          <p:nvCxnSpPr>
            <p:cNvPr id="121" name="Google Shape;121;p14"/>
            <p:cNvCxnSpPr/>
            <p:nvPr/>
          </p:nvCxnSpPr>
          <p:spPr>
            <a:xfrm>
              <a:off x="0" y="4816413"/>
              <a:ext cx="3030900" cy="0"/>
            </a:xfrm>
            <a:prstGeom prst="straightConnector1">
              <a:avLst/>
            </a:prstGeom>
            <a:noFill/>
            <a:ln w="19050" cap="flat" cmpd="sng">
              <a:solidFill>
                <a:schemeClr val="lt1"/>
              </a:solidFill>
              <a:prstDash val="solid"/>
              <a:round/>
              <a:headEnd type="none" w="sm" len="sm"/>
              <a:tailEnd type="none" w="sm" len="sm"/>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2"/>
        <p:cNvGrpSpPr/>
        <p:nvPr/>
      </p:nvGrpSpPr>
      <p:grpSpPr>
        <a:xfrm>
          <a:off x="0" y="0"/>
          <a:ext cx="0" cy="0"/>
          <a:chOff x="0" y="0"/>
          <a:chExt cx="0" cy="0"/>
        </a:xfrm>
      </p:grpSpPr>
      <p:grpSp>
        <p:nvGrpSpPr>
          <p:cNvPr id="123" name="Google Shape;123;p15"/>
          <p:cNvGrpSpPr/>
          <p:nvPr/>
        </p:nvGrpSpPr>
        <p:grpSpPr>
          <a:xfrm>
            <a:off x="-2284633" y="-10250"/>
            <a:ext cx="13713200" cy="5153750"/>
            <a:chOff x="-2284633" y="-10250"/>
            <a:chExt cx="13713200" cy="5153750"/>
          </a:xfrm>
        </p:grpSpPr>
        <p:sp>
          <p:nvSpPr>
            <p:cNvPr id="124" name="Google Shape;124;p15"/>
            <p:cNvSpPr/>
            <p:nvPr/>
          </p:nvSpPr>
          <p:spPr>
            <a:xfrm rot="10800000">
              <a:off x="-2284633" y="-10250"/>
              <a:ext cx="5946900" cy="5143500"/>
            </a:xfrm>
            <a:prstGeom prst="triangle">
              <a:avLst>
                <a:gd name="adj" fmla="val 50000"/>
              </a:avLst>
            </a:prstGeom>
            <a:gradFill>
              <a:gsLst>
                <a:gs pos="0">
                  <a:schemeClr val="dk1"/>
                </a:gs>
                <a:gs pos="32000">
                  <a:schemeClr val="dk1"/>
                </a:gs>
                <a:gs pos="100000">
                  <a:schemeClr val="l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5"/>
            <p:cNvSpPr/>
            <p:nvPr/>
          </p:nvSpPr>
          <p:spPr>
            <a:xfrm>
              <a:off x="5481667" y="0"/>
              <a:ext cx="5946900" cy="5143500"/>
            </a:xfrm>
            <a:prstGeom prst="triangle">
              <a:avLst>
                <a:gd name="adj" fmla="val 50000"/>
              </a:avLst>
            </a:prstGeom>
            <a:gradFill>
              <a:gsLst>
                <a:gs pos="0">
                  <a:schemeClr val="dk1"/>
                </a:gs>
                <a:gs pos="32000">
                  <a:schemeClr val="dk1"/>
                </a:gs>
                <a:gs pos="100000">
                  <a:schemeClr val="l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6" name="Google Shape;126;p15"/>
          <p:cNvGrpSpPr/>
          <p:nvPr/>
        </p:nvGrpSpPr>
        <p:grpSpPr>
          <a:xfrm>
            <a:off x="0" y="327088"/>
            <a:ext cx="9144000" cy="4489325"/>
            <a:chOff x="0" y="327088"/>
            <a:chExt cx="9144000" cy="4489325"/>
          </a:xfrm>
        </p:grpSpPr>
        <p:cxnSp>
          <p:nvCxnSpPr>
            <p:cNvPr id="127" name="Google Shape;127;p15"/>
            <p:cNvCxnSpPr/>
            <p:nvPr/>
          </p:nvCxnSpPr>
          <p:spPr>
            <a:xfrm>
              <a:off x="6113100" y="327088"/>
              <a:ext cx="3030900" cy="0"/>
            </a:xfrm>
            <a:prstGeom prst="straightConnector1">
              <a:avLst/>
            </a:prstGeom>
            <a:noFill/>
            <a:ln w="19050" cap="flat" cmpd="sng">
              <a:solidFill>
                <a:schemeClr val="lt1"/>
              </a:solidFill>
              <a:prstDash val="solid"/>
              <a:round/>
              <a:headEnd type="none" w="sm" len="sm"/>
              <a:tailEnd type="none" w="sm" len="sm"/>
            </a:ln>
          </p:spPr>
        </p:cxnSp>
        <p:cxnSp>
          <p:nvCxnSpPr>
            <p:cNvPr id="128" name="Google Shape;128;p15"/>
            <p:cNvCxnSpPr/>
            <p:nvPr/>
          </p:nvCxnSpPr>
          <p:spPr>
            <a:xfrm>
              <a:off x="0" y="4816413"/>
              <a:ext cx="3030900" cy="0"/>
            </a:xfrm>
            <a:prstGeom prst="straightConnector1">
              <a:avLst/>
            </a:prstGeom>
            <a:noFill/>
            <a:ln w="19050" cap="flat" cmpd="sng">
              <a:solidFill>
                <a:schemeClr val="lt1"/>
              </a:solidFill>
              <a:prstDash val="solid"/>
              <a:round/>
              <a:headEnd type="none" w="sm" len="sm"/>
              <a:tailEnd type="none" w="sm" len="sm"/>
            </a:ln>
          </p:spPr>
        </p:cxnSp>
      </p:grpSp>
      <p:sp>
        <p:nvSpPr>
          <p:cNvPr id="129" name="Google Shape;129;p15"/>
          <p:cNvSpPr txBox="1">
            <a:spLocks noGrp="1"/>
          </p:cNvSpPr>
          <p:nvPr>
            <p:ph type="body" idx="1"/>
          </p:nvPr>
        </p:nvSpPr>
        <p:spPr>
          <a:xfrm>
            <a:off x="713225" y="1304875"/>
            <a:ext cx="7717500" cy="14268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SzPts val="1100"/>
              <a:buChar char="●"/>
              <a:defRPr/>
            </a:lvl1pPr>
            <a:lvl2pPr marL="914400" lvl="1" indent="-298450" algn="l">
              <a:lnSpc>
                <a:spcPct val="100000"/>
              </a:lnSpc>
              <a:spcBef>
                <a:spcPts val="0"/>
              </a:spcBef>
              <a:spcAft>
                <a:spcPts val="0"/>
              </a:spcAft>
              <a:buSzPts val="1100"/>
              <a:buChar char="○"/>
              <a:defRPr/>
            </a:lvl2pPr>
            <a:lvl3pPr marL="1371600" lvl="2" indent="-298450" algn="l">
              <a:lnSpc>
                <a:spcPct val="100000"/>
              </a:lnSpc>
              <a:spcBef>
                <a:spcPts val="0"/>
              </a:spcBef>
              <a:spcAft>
                <a:spcPts val="0"/>
              </a:spcAft>
              <a:buSzPts val="1100"/>
              <a:buChar char="■"/>
              <a:defRPr/>
            </a:lvl3pPr>
            <a:lvl4pPr marL="1828800" lvl="3" indent="-298450" algn="l">
              <a:lnSpc>
                <a:spcPct val="100000"/>
              </a:lnSpc>
              <a:spcBef>
                <a:spcPts val="0"/>
              </a:spcBef>
              <a:spcAft>
                <a:spcPts val="0"/>
              </a:spcAft>
              <a:buSzPts val="1100"/>
              <a:buChar char="●"/>
              <a:defRPr/>
            </a:lvl4pPr>
            <a:lvl5pPr marL="2286000" lvl="4" indent="-298450" algn="l">
              <a:lnSpc>
                <a:spcPct val="100000"/>
              </a:lnSpc>
              <a:spcBef>
                <a:spcPts val="0"/>
              </a:spcBef>
              <a:spcAft>
                <a:spcPts val="0"/>
              </a:spcAft>
              <a:buSzPts val="1100"/>
              <a:buChar char="○"/>
              <a:defRPr/>
            </a:lvl5pPr>
            <a:lvl6pPr marL="2743200" lvl="5" indent="-298450" algn="l">
              <a:lnSpc>
                <a:spcPct val="100000"/>
              </a:lnSpc>
              <a:spcBef>
                <a:spcPts val="0"/>
              </a:spcBef>
              <a:spcAft>
                <a:spcPts val="0"/>
              </a:spcAft>
              <a:buSzPts val="1100"/>
              <a:buChar char="■"/>
              <a:defRPr/>
            </a:lvl6pPr>
            <a:lvl7pPr marL="3200400" lvl="6" indent="-298450" algn="l">
              <a:lnSpc>
                <a:spcPct val="100000"/>
              </a:lnSpc>
              <a:spcBef>
                <a:spcPts val="0"/>
              </a:spcBef>
              <a:spcAft>
                <a:spcPts val="0"/>
              </a:spcAft>
              <a:buSzPts val="1100"/>
              <a:buChar char="●"/>
              <a:defRPr/>
            </a:lvl7pPr>
            <a:lvl8pPr marL="3657600" lvl="7" indent="-298450" algn="l">
              <a:lnSpc>
                <a:spcPct val="100000"/>
              </a:lnSpc>
              <a:spcBef>
                <a:spcPts val="0"/>
              </a:spcBef>
              <a:spcAft>
                <a:spcPts val="0"/>
              </a:spcAft>
              <a:buSzPts val="1100"/>
              <a:buChar char="○"/>
              <a:defRPr/>
            </a:lvl8pPr>
            <a:lvl9pPr marL="4114800" lvl="8" indent="-298450" algn="l">
              <a:lnSpc>
                <a:spcPct val="100000"/>
              </a:lnSpc>
              <a:spcBef>
                <a:spcPts val="0"/>
              </a:spcBef>
              <a:spcAft>
                <a:spcPts val="0"/>
              </a:spcAft>
              <a:buSzPts val="1100"/>
              <a:buChar char="■"/>
              <a:defRPr/>
            </a:lvl9pPr>
          </a:lstStyle>
          <a:p>
            <a:endParaRPr/>
          </a:p>
        </p:txBody>
      </p:sp>
      <p:sp>
        <p:nvSpPr>
          <p:cNvPr id="130" name="Google Shape;130;p15"/>
          <p:cNvSpPr txBox="1">
            <a:spLocks noGrp="1"/>
          </p:cNvSpPr>
          <p:nvPr>
            <p:ph type="title"/>
          </p:nvPr>
        </p:nvSpPr>
        <p:spPr>
          <a:xfrm>
            <a:off x="713225" y="521225"/>
            <a:ext cx="7717500" cy="6240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1"/>
        <p:cNvGrpSpPr/>
        <p:nvPr/>
      </p:nvGrpSpPr>
      <p:grpSpPr>
        <a:xfrm>
          <a:off x="0" y="0"/>
          <a:ext cx="0" cy="0"/>
          <a:chOff x="0" y="0"/>
          <a:chExt cx="0" cy="0"/>
        </a:xfrm>
      </p:grpSpPr>
      <p:grpSp>
        <p:nvGrpSpPr>
          <p:cNvPr id="132" name="Google Shape;132;p16"/>
          <p:cNvGrpSpPr/>
          <p:nvPr/>
        </p:nvGrpSpPr>
        <p:grpSpPr>
          <a:xfrm>
            <a:off x="-396433" y="-45925"/>
            <a:ext cx="9936850" cy="5235350"/>
            <a:chOff x="-396433" y="-45925"/>
            <a:chExt cx="9936850" cy="5235350"/>
          </a:xfrm>
        </p:grpSpPr>
        <p:sp>
          <p:nvSpPr>
            <p:cNvPr id="133" name="Google Shape;133;p16"/>
            <p:cNvSpPr/>
            <p:nvPr/>
          </p:nvSpPr>
          <p:spPr>
            <a:xfrm rot="10800000" flipH="1">
              <a:off x="-396433" y="-45925"/>
              <a:ext cx="5946900" cy="5143500"/>
            </a:xfrm>
            <a:prstGeom prst="triangle">
              <a:avLst>
                <a:gd name="adj" fmla="val 50000"/>
              </a:avLst>
            </a:prstGeom>
            <a:gradFill>
              <a:gsLst>
                <a:gs pos="0">
                  <a:schemeClr val="dk1"/>
                </a:gs>
                <a:gs pos="32000">
                  <a:schemeClr val="dk1"/>
                </a:gs>
                <a:gs pos="100000">
                  <a:schemeClr val="l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16"/>
            <p:cNvSpPr/>
            <p:nvPr/>
          </p:nvSpPr>
          <p:spPr>
            <a:xfrm>
              <a:off x="3593517" y="45925"/>
              <a:ext cx="5946900" cy="5143500"/>
            </a:xfrm>
            <a:prstGeom prst="triangle">
              <a:avLst>
                <a:gd name="adj" fmla="val 50000"/>
              </a:avLst>
            </a:prstGeom>
            <a:gradFill>
              <a:gsLst>
                <a:gs pos="0">
                  <a:schemeClr val="dk1"/>
                </a:gs>
                <a:gs pos="32000">
                  <a:schemeClr val="dk1"/>
                </a:gs>
                <a:gs pos="100000">
                  <a:schemeClr val="l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5" name="Google Shape;135;p16"/>
          <p:cNvGrpSpPr/>
          <p:nvPr/>
        </p:nvGrpSpPr>
        <p:grpSpPr>
          <a:xfrm>
            <a:off x="0" y="327088"/>
            <a:ext cx="9144000" cy="4489325"/>
            <a:chOff x="0" y="327088"/>
            <a:chExt cx="9144000" cy="4489325"/>
          </a:xfrm>
        </p:grpSpPr>
        <p:cxnSp>
          <p:nvCxnSpPr>
            <p:cNvPr id="136" name="Google Shape;136;p16"/>
            <p:cNvCxnSpPr/>
            <p:nvPr/>
          </p:nvCxnSpPr>
          <p:spPr>
            <a:xfrm>
              <a:off x="6113100" y="327088"/>
              <a:ext cx="3030900" cy="0"/>
            </a:xfrm>
            <a:prstGeom prst="straightConnector1">
              <a:avLst/>
            </a:prstGeom>
            <a:noFill/>
            <a:ln w="19050" cap="flat" cmpd="sng">
              <a:solidFill>
                <a:schemeClr val="lt1"/>
              </a:solidFill>
              <a:prstDash val="solid"/>
              <a:round/>
              <a:headEnd type="none" w="sm" len="sm"/>
              <a:tailEnd type="none" w="sm" len="sm"/>
            </a:ln>
          </p:spPr>
        </p:cxnSp>
        <p:cxnSp>
          <p:nvCxnSpPr>
            <p:cNvPr id="137" name="Google Shape;137;p16"/>
            <p:cNvCxnSpPr/>
            <p:nvPr/>
          </p:nvCxnSpPr>
          <p:spPr>
            <a:xfrm>
              <a:off x="0" y="4816413"/>
              <a:ext cx="3030900" cy="0"/>
            </a:xfrm>
            <a:prstGeom prst="straightConnector1">
              <a:avLst/>
            </a:prstGeom>
            <a:noFill/>
            <a:ln w="19050" cap="flat" cmpd="sng">
              <a:solidFill>
                <a:schemeClr val="lt1"/>
              </a:solidFill>
              <a:prstDash val="solid"/>
              <a:round/>
              <a:headEnd type="none" w="sm" len="sm"/>
              <a:tailEnd type="none" w="sm" len="sm"/>
            </a:ln>
          </p:spPr>
        </p:cxnSp>
      </p:grpSp>
      <p:sp>
        <p:nvSpPr>
          <p:cNvPr id="138" name="Google Shape;138;p16"/>
          <p:cNvSpPr txBox="1">
            <a:spLocks noGrp="1"/>
          </p:cNvSpPr>
          <p:nvPr>
            <p:ph type="title"/>
          </p:nvPr>
        </p:nvSpPr>
        <p:spPr>
          <a:xfrm>
            <a:off x="1388100" y="1180800"/>
            <a:ext cx="6367800" cy="27819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9"/>
        <p:cNvGrpSpPr/>
        <p:nvPr/>
      </p:nvGrpSpPr>
      <p:grpSpPr>
        <a:xfrm>
          <a:off x="0" y="0"/>
          <a:ext cx="0" cy="0"/>
          <a:chOff x="0" y="0"/>
          <a:chExt cx="0" cy="0"/>
        </a:xfrm>
      </p:grpSpPr>
      <p:sp>
        <p:nvSpPr>
          <p:cNvPr id="140" name="Google Shape;140;p17"/>
          <p:cNvSpPr/>
          <p:nvPr/>
        </p:nvSpPr>
        <p:spPr>
          <a:xfrm flipH="1">
            <a:off x="-2284575" y="0"/>
            <a:ext cx="5946900" cy="5143500"/>
          </a:xfrm>
          <a:prstGeom prst="triangle">
            <a:avLst>
              <a:gd name="adj" fmla="val 50000"/>
            </a:avLst>
          </a:prstGeom>
          <a:gradFill>
            <a:gsLst>
              <a:gs pos="0">
                <a:schemeClr val="dk1"/>
              </a:gs>
              <a:gs pos="32000">
                <a:schemeClr val="dk1"/>
              </a:gs>
              <a:gs pos="100000">
                <a:schemeClr val="l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1" name="Google Shape;141;p17"/>
          <p:cNvGrpSpPr/>
          <p:nvPr/>
        </p:nvGrpSpPr>
        <p:grpSpPr>
          <a:xfrm flipH="1">
            <a:off x="-8" y="327088"/>
            <a:ext cx="9144000" cy="4489325"/>
            <a:chOff x="0" y="327088"/>
            <a:chExt cx="9144000" cy="4489325"/>
          </a:xfrm>
        </p:grpSpPr>
        <p:cxnSp>
          <p:nvCxnSpPr>
            <p:cNvPr id="142" name="Google Shape;142;p17"/>
            <p:cNvCxnSpPr/>
            <p:nvPr/>
          </p:nvCxnSpPr>
          <p:spPr>
            <a:xfrm>
              <a:off x="6113100" y="327088"/>
              <a:ext cx="3030900" cy="0"/>
            </a:xfrm>
            <a:prstGeom prst="straightConnector1">
              <a:avLst/>
            </a:prstGeom>
            <a:noFill/>
            <a:ln w="19050" cap="flat" cmpd="sng">
              <a:solidFill>
                <a:schemeClr val="lt1"/>
              </a:solidFill>
              <a:prstDash val="solid"/>
              <a:round/>
              <a:headEnd type="none" w="sm" len="sm"/>
              <a:tailEnd type="none" w="sm" len="sm"/>
            </a:ln>
          </p:spPr>
        </p:cxnSp>
        <p:cxnSp>
          <p:nvCxnSpPr>
            <p:cNvPr id="143" name="Google Shape;143;p17"/>
            <p:cNvCxnSpPr/>
            <p:nvPr/>
          </p:nvCxnSpPr>
          <p:spPr>
            <a:xfrm>
              <a:off x="0" y="4816413"/>
              <a:ext cx="3030900" cy="0"/>
            </a:xfrm>
            <a:prstGeom prst="straightConnector1">
              <a:avLst/>
            </a:prstGeom>
            <a:noFill/>
            <a:ln w="19050" cap="flat" cmpd="sng">
              <a:solidFill>
                <a:schemeClr val="lt1"/>
              </a:solidFill>
              <a:prstDash val="solid"/>
              <a:round/>
              <a:headEnd type="none" w="sm" len="sm"/>
              <a:tailEnd type="none" w="sm" len="sm"/>
            </a:ln>
          </p:spPr>
        </p:cxnSp>
      </p:grpSp>
      <p:sp>
        <p:nvSpPr>
          <p:cNvPr id="144" name="Google Shape;144;p17"/>
          <p:cNvSpPr txBox="1">
            <a:spLocks noGrp="1"/>
          </p:cNvSpPr>
          <p:nvPr>
            <p:ph type="title"/>
          </p:nvPr>
        </p:nvSpPr>
        <p:spPr>
          <a:xfrm>
            <a:off x="2549400" y="1233175"/>
            <a:ext cx="4045200" cy="1482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45" name="Google Shape;145;p17"/>
          <p:cNvSpPr txBox="1">
            <a:spLocks noGrp="1"/>
          </p:cNvSpPr>
          <p:nvPr>
            <p:ph type="subTitle" idx="1"/>
          </p:nvPr>
        </p:nvSpPr>
        <p:spPr>
          <a:xfrm>
            <a:off x="2549400" y="2803075"/>
            <a:ext cx="4045200" cy="12351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6"/>
        <p:cNvGrpSpPr/>
        <p:nvPr/>
      </p:nvGrpSpPr>
      <p:grpSpPr>
        <a:xfrm>
          <a:off x="0" y="0"/>
          <a:ext cx="0" cy="0"/>
          <a:chOff x="0" y="0"/>
          <a:chExt cx="0" cy="0"/>
        </a:xfrm>
      </p:grpSpPr>
      <p:grpSp>
        <p:nvGrpSpPr>
          <p:cNvPr id="147" name="Google Shape;147;p18"/>
          <p:cNvGrpSpPr/>
          <p:nvPr/>
        </p:nvGrpSpPr>
        <p:grpSpPr>
          <a:xfrm>
            <a:off x="-2284633" y="-10250"/>
            <a:ext cx="13713200" cy="5153750"/>
            <a:chOff x="-2284633" y="-10250"/>
            <a:chExt cx="13713200" cy="5153750"/>
          </a:xfrm>
        </p:grpSpPr>
        <p:sp>
          <p:nvSpPr>
            <p:cNvPr id="148" name="Google Shape;148;p18"/>
            <p:cNvSpPr/>
            <p:nvPr/>
          </p:nvSpPr>
          <p:spPr>
            <a:xfrm rot="10800000" flipH="1">
              <a:off x="5481667" y="-10250"/>
              <a:ext cx="5946900" cy="5143500"/>
            </a:xfrm>
            <a:prstGeom prst="triangle">
              <a:avLst>
                <a:gd name="adj" fmla="val 50000"/>
              </a:avLst>
            </a:prstGeom>
            <a:gradFill>
              <a:gsLst>
                <a:gs pos="0">
                  <a:schemeClr val="dk1"/>
                </a:gs>
                <a:gs pos="32000">
                  <a:schemeClr val="dk1"/>
                </a:gs>
                <a:gs pos="100000">
                  <a:schemeClr val="l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8"/>
            <p:cNvSpPr/>
            <p:nvPr/>
          </p:nvSpPr>
          <p:spPr>
            <a:xfrm flipH="1">
              <a:off x="-2284633" y="0"/>
              <a:ext cx="5946900" cy="5143500"/>
            </a:xfrm>
            <a:prstGeom prst="triangle">
              <a:avLst>
                <a:gd name="adj" fmla="val 50000"/>
              </a:avLst>
            </a:prstGeom>
            <a:gradFill>
              <a:gsLst>
                <a:gs pos="0">
                  <a:schemeClr val="dk1"/>
                </a:gs>
                <a:gs pos="32000">
                  <a:schemeClr val="dk1"/>
                </a:gs>
                <a:gs pos="100000">
                  <a:schemeClr val="l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0" name="Google Shape;150;p18"/>
          <p:cNvGrpSpPr/>
          <p:nvPr/>
        </p:nvGrpSpPr>
        <p:grpSpPr>
          <a:xfrm flipH="1">
            <a:off x="0" y="327088"/>
            <a:ext cx="9144000" cy="4489325"/>
            <a:chOff x="0" y="327088"/>
            <a:chExt cx="9144000" cy="4489325"/>
          </a:xfrm>
        </p:grpSpPr>
        <p:cxnSp>
          <p:nvCxnSpPr>
            <p:cNvPr id="151" name="Google Shape;151;p18"/>
            <p:cNvCxnSpPr/>
            <p:nvPr/>
          </p:nvCxnSpPr>
          <p:spPr>
            <a:xfrm>
              <a:off x="6113100" y="327088"/>
              <a:ext cx="3030900" cy="0"/>
            </a:xfrm>
            <a:prstGeom prst="straightConnector1">
              <a:avLst/>
            </a:prstGeom>
            <a:noFill/>
            <a:ln w="19050" cap="flat" cmpd="sng">
              <a:solidFill>
                <a:schemeClr val="lt1"/>
              </a:solidFill>
              <a:prstDash val="solid"/>
              <a:round/>
              <a:headEnd type="none" w="sm" len="sm"/>
              <a:tailEnd type="none" w="sm" len="sm"/>
            </a:ln>
          </p:spPr>
        </p:cxnSp>
        <p:cxnSp>
          <p:nvCxnSpPr>
            <p:cNvPr id="152" name="Google Shape;152;p18"/>
            <p:cNvCxnSpPr/>
            <p:nvPr/>
          </p:nvCxnSpPr>
          <p:spPr>
            <a:xfrm>
              <a:off x="0" y="4816413"/>
              <a:ext cx="3030900" cy="0"/>
            </a:xfrm>
            <a:prstGeom prst="straightConnector1">
              <a:avLst/>
            </a:prstGeom>
            <a:noFill/>
            <a:ln w="19050" cap="flat" cmpd="sng">
              <a:solidFill>
                <a:schemeClr val="lt1"/>
              </a:solidFill>
              <a:prstDash val="solid"/>
              <a:round/>
              <a:headEnd type="none" w="sm" len="sm"/>
              <a:tailEnd type="none" w="sm" len="sm"/>
            </a:ln>
          </p:spPr>
        </p:cxnSp>
      </p:grpSp>
      <p:sp>
        <p:nvSpPr>
          <p:cNvPr id="153" name="Google Shape;153;p18"/>
          <p:cNvSpPr txBox="1">
            <a:spLocks noGrp="1"/>
          </p:cNvSpPr>
          <p:nvPr>
            <p:ph type="title" hasCustomPrompt="1"/>
          </p:nvPr>
        </p:nvSpPr>
        <p:spPr>
          <a:xfrm>
            <a:off x="1275300" y="1288363"/>
            <a:ext cx="6593400" cy="1963500"/>
          </a:xfrm>
          <a:prstGeom prst="rect">
            <a:avLst/>
          </a:prstGeom>
          <a:solidFill>
            <a:schemeClr val="lt1"/>
          </a:solid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12000"/>
              <a:buNone/>
              <a:defRPr sz="12000">
                <a:solidFill>
                  <a:schemeClr val="dk1"/>
                </a:solidFill>
              </a:defRPr>
            </a:lvl1pPr>
            <a:lvl2pPr lvl="1" algn="ctr">
              <a:lnSpc>
                <a:spcPct val="100000"/>
              </a:lnSpc>
              <a:spcBef>
                <a:spcPts val="0"/>
              </a:spcBef>
              <a:spcAft>
                <a:spcPts val="0"/>
              </a:spcAft>
              <a:buClr>
                <a:schemeClr val="dk1"/>
              </a:buClr>
              <a:buSzPts val="12000"/>
              <a:buNone/>
              <a:defRPr sz="12000">
                <a:solidFill>
                  <a:schemeClr val="dk1"/>
                </a:solidFill>
              </a:defRPr>
            </a:lvl2pPr>
            <a:lvl3pPr lvl="2" algn="ctr">
              <a:lnSpc>
                <a:spcPct val="100000"/>
              </a:lnSpc>
              <a:spcBef>
                <a:spcPts val="0"/>
              </a:spcBef>
              <a:spcAft>
                <a:spcPts val="0"/>
              </a:spcAft>
              <a:buClr>
                <a:schemeClr val="dk1"/>
              </a:buClr>
              <a:buSzPts val="12000"/>
              <a:buNone/>
              <a:defRPr sz="12000">
                <a:solidFill>
                  <a:schemeClr val="dk1"/>
                </a:solidFill>
              </a:defRPr>
            </a:lvl3pPr>
            <a:lvl4pPr lvl="3" algn="ctr">
              <a:lnSpc>
                <a:spcPct val="100000"/>
              </a:lnSpc>
              <a:spcBef>
                <a:spcPts val="0"/>
              </a:spcBef>
              <a:spcAft>
                <a:spcPts val="0"/>
              </a:spcAft>
              <a:buClr>
                <a:schemeClr val="dk1"/>
              </a:buClr>
              <a:buSzPts val="12000"/>
              <a:buNone/>
              <a:defRPr sz="12000">
                <a:solidFill>
                  <a:schemeClr val="dk1"/>
                </a:solidFill>
              </a:defRPr>
            </a:lvl4pPr>
            <a:lvl5pPr lvl="4" algn="ctr">
              <a:lnSpc>
                <a:spcPct val="100000"/>
              </a:lnSpc>
              <a:spcBef>
                <a:spcPts val="0"/>
              </a:spcBef>
              <a:spcAft>
                <a:spcPts val="0"/>
              </a:spcAft>
              <a:buClr>
                <a:schemeClr val="dk1"/>
              </a:buClr>
              <a:buSzPts val="12000"/>
              <a:buNone/>
              <a:defRPr sz="12000">
                <a:solidFill>
                  <a:schemeClr val="dk1"/>
                </a:solidFill>
              </a:defRPr>
            </a:lvl5pPr>
            <a:lvl6pPr lvl="5" algn="ctr">
              <a:lnSpc>
                <a:spcPct val="100000"/>
              </a:lnSpc>
              <a:spcBef>
                <a:spcPts val="0"/>
              </a:spcBef>
              <a:spcAft>
                <a:spcPts val="0"/>
              </a:spcAft>
              <a:buClr>
                <a:schemeClr val="dk1"/>
              </a:buClr>
              <a:buSzPts val="12000"/>
              <a:buNone/>
              <a:defRPr sz="12000">
                <a:solidFill>
                  <a:schemeClr val="dk1"/>
                </a:solidFill>
              </a:defRPr>
            </a:lvl6pPr>
            <a:lvl7pPr lvl="6" algn="ctr">
              <a:lnSpc>
                <a:spcPct val="100000"/>
              </a:lnSpc>
              <a:spcBef>
                <a:spcPts val="0"/>
              </a:spcBef>
              <a:spcAft>
                <a:spcPts val="0"/>
              </a:spcAft>
              <a:buClr>
                <a:schemeClr val="dk1"/>
              </a:buClr>
              <a:buSzPts val="12000"/>
              <a:buNone/>
              <a:defRPr sz="12000">
                <a:solidFill>
                  <a:schemeClr val="dk1"/>
                </a:solidFill>
              </a:defRPr>
            </a:lvl7pPr>
            <a:lvl8pPr lvl="7" algn="ctr">
              <a:lnSpc>
                <a:spcPct val="100000"/>
              </a:lnSpc>
              <a:spcBef>
                <a:spcPts val="0"/>
              </a:spcBef>
              <a:spcAft>
                <a:spcPts val="0"/>
              </a:spcAft>
              <a:buClr>
                <a:schemeClr val="dk1"/>
              </a:buClr>
              <a:buSzPts val="12000"/>
              <a:buNone/>
              <a:defRPr sz="12000">
                <a:solidFill>
                  <a:schemeClr val="dk1"/>
                </a:solidFill>
              </a:defRPr>
            </a:lvl8pPr>
            <a:lvl9pPr lvl="8" algn="ctr">
              <a:lnSpc>
                <a:spcPct val="100000"/>
              </a:lnSpc>
              <a:spcBef>
                <a:spcPts val="0"/>
              </a:spcBef>
              <a:spcAft>
                <a:spcPts val="0"/>
              </a:spcAft>
              <a:buClr>
                <a:schemeClr val="dk1"/>
              </a:buClr>
              <a:buSzPts val="12000"/>
              <a:buNone/>
              <a:defRPr sz="12000">
                <a:solidFill>
                  <a:schemeClr val="dk1"/>
                </a:solidFill>
              </a:defRPr>
            </a:lvl9pPr>
          </a:lstStyle>
          <a:p>
            <a:r>
              <a:t>xx%</a:t>
            </a:r>
          </a:p>
        </p:txBody>
      </p:sp>
      <p:sp>
        <p:nvSpPr>
          <p:cNvPr id="154" name="Google Shape;154;p18"/>
          <p:cNvSpPr txBox="1">
            <a:spLocks noGrp="1"/>
          </p:cNvSpPr>
          <p:nvPr>
            <p:ph type="subTitle" idx="1"/>
          </p:nvPr>
        </p:nvSpPr>
        <p:spPr>
          <a:xfrm>
            <a:off x="2802150" y="3314838"/>
            <a:ext cx="3539700" cy="540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500"/>
              <a:buNone/>
              <a:defRPr sz="1500"/>
            </a:lvl1pPr>
            <a:lvl2pPr lvl="1" algn="l">
              <a:lnSpc>
                <a:spcPct val="100000"/>
              </a:lnSpc>
              <a:spcBef>
                <a:spcPts val="0"/>
              </a:spcBef>
              <a:spcAft>
                <a:spcPts val="0"/>
              </a:spcAft>
              <a:buSzPts val="1500"/>
              <a:buNone/>
              <a:defRPr sz="1500"/>
            </a:lvl2pPr>
            <a:lvl3pPr lvl="2" algn="l">
              <a:lnSpc>
                <a:spcPct val="100000"/>
              </a:lnSpc>
              <a:spcBef>
                <a:spcPts val="0"/>
              </a:spcBef>
              <a:spcAft>
                <a:spcPts val="0"/>
              </a:spcAft>
              <a:buSzPts val="1500"/>
              <a:buNone/>
              <a:defRPr sz="1500"/>
            </a:lvl3pPr>
            <a:lvl4pPr lvl="3" algn="l">
              <a:lnSpc>
                <a:spcPct val="100000"/>
              </a:lnSpc>
              <a:spcBef>
                <a:spcPts val="0"/>
              </a:spcBef>
              <a:spcAft>
                <a:spcPts val="0"/>
              </a:spcAft>
              <a:buSzPts val="1500"/>
              <a:buNone/>
              <a:defRPr sz="1500"/>
            </a:lvl4pPr>
            <a:lvl5pPr lvl="4" algn="l">
              <a:lnSpc>
                <a:spcPct val="100000"/>
              </a:lnSpc>
              <a:spcBef>
                <a:spcPts val="0"/>
              </a:spcBef>
              <a:spcAft>
                <a:spcPts val="0"/>
              </a:spcAft>
              <a:buSzPts val="1500"/>
              <a:buNone/>
              <a:defRPr sz="1500"/>
            </a:lvl5pPr>
            <a:lvl6pPr lvl="5" algn="l">
              <a:lnSpc>
                <a:spcPct val="100000"/>
              </a:lnSpc>
              <a:spcBef>
                <a:spcPts val="0"/>
              </a:spcBef>
              <a:spcAft>
                <a:spcPts val="0"/>
              </a:spcAft>
              <a:buSzPts val="1500"/>
              <a:buNone/>
              <a:defRPr sz="1500"/>
            </a:lvl6pPr>
            <a:lvl7pPr lvl="6" algn="l">
              <a:lnSpc>
                <a:spcPct val="100000"/>
              </a:lnSpc>
              <a:spcBef>
                <a:spcPts val="0"/>
              </a:spcBef>
              <a:spcAft>
                <a:spcPts val="0"/>
              </a:spcAft>
              <a:buSzPts val="1500"/>
              <a:buNone/>
              <a:defRPr sz="1500"/>
            </a:lvl7pPr>
            <a:lvl8pPr lvl="7" algn="l">
              <a:lnSpc>
                <a:spcPct val="100000"/>
              </a:lnSpc>
              <a:spcBef>
                <a:spcPts val="0"/>
              </a:spcBef>
              <a:spcAft>
                <a:spcPts val="0"/>
              </a:spcAft>
              <a:buSzPts val="1500"/>
              <a:buNone/>
              <a:defRPr sz="1500"/>
            </a:lvl8pPr>
            <a:lvl9pPr lvl="8" algn="l">
              <a:lnSpc>
                <a:spcPct val="100000"/>
              </a:lnSpc>
              <a:spcBef>
                <a:spcPts val="0"/>
              </a:spcBef>
              <a:spcAft>
                <a:spcPts val="0"/>
              </a:spcAft>
              <a:buSzPts val="1500"/>
              <a:buNone/>
              <a:defRPr sz="15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55"/>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CUSTOM_6">
    <p:spTree>
      <p:nvGrpSpPr>
        <p:cNvPr id="1" name="Shape 156"/>
        <p:cNvGrpSpPr/>
        <p:nvPr/>
      </p:nvGrpSpPr>
      <p:grpSpPr>
        <a:xfrm>
          <a:off x="0" y="0"/>
          <a:ext cx="0" cy="0"/>
          <a:chOff x="0" y="0"/>
          <a:chExt cx="0" cy="0"/>
        </a:xfrm>
      </p:grpSpPr>
      <p:grpSp>
        <p:nvGrpSpPr>
          <p:cNvPr id="157" name="Google Shape;157;p20"/>
          <p:cNvGrpSpPr/>
          <p:nvPr/>
        </p:nvGrpSpPr>
        <p:grpSpPr>
          <a:xfrm>
            <a:off x="-2284633" y="-10250"/>
            <a:ext cx="13713200" cy="5153750"/>
            <a:chOff x="-2284633" y="-10250"/>
            <a:chExt cx="13713200" cy="5153750"/>
          </a:xfrm>
        </p:grpSpPr>
        <p:sp>
          <p:nvSpPr>
            <p:cNvPr id="158" name="Google Shape;158;p20"/>
            <p:cNvSpPr/>
            <p:nvPr/>
          </p:nvSpPr>
          <p:spPr>
            <a:xfrm rot="10800000">
              <a:off x="-2284633" y="-10250"/>
              <a:ext cx="5946900" cy="5143500"/>
            </a:xfrm>
            <a:prstGeom prst="triangle">
              <a:avLst>
                <a:gd name="adj" fmla="val 50000"/>
              </a:avLst>
            </a:prstGeom>
            <a:gradFill>
              <a:gsLst>
                <a:gs pos="0">
                  <a:schemeClr val="dk1"/>
                </a:gs>
                <a:gs pos="32000">
                  <a:schemeClr val="dk1"/>
                </a:gs>
                <a:gs pos="100000">
                  <a:schemeClr val="l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20"/>
            <p:cNvSpPr/>
            <p:nvPr/>
          </p:nvSpPr>
          <p:spPr>
            <a:xfrm>
              <a:off x="5481667" y="0"/>
              <a:ext cx="5946900" cy="5143500"/>
            </a:xfrm>
            <a:prstGeom prst="triangle">
              <a:avLst>
                <a:gd name="adj" fmla="val 50000"/>
              </a:avLst>
            </a:prstGeom>
            <a:gradFill>
              <a:gsLst>
                <a:gs pos="0">
                  <a:schemeClr val="dk1"/>
                </a:gs>
                <a:gs pos="32000">
                  <a:schemeClr val="dk1"/>
                </a:gs>
                <a:gs pos="100000">
                  <a:schemeClr val="l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0" name="Google Shape;160;p20"/>
          <p:cNvGrpSpPr/>
          <p:nvPr/>
        </p:nvGrpSpPr>
        <p:grpSpPr>
          <a:xfrm>
            <a:off x="0" y="327088"/>
            <a:ext cx="9144000" cy="4489325"/>
            <a:chOff x="0" y="327088"/>
            <a:chExt cx="9144000" cy="4489325"/>
          </a:xfrm>
        </p:grpSpPr>
        <p:cxnSp>
          <p:nvCxnSpPr>
            <p:cNvPr id="161" name="Google Shape;161;p20"/>
            <p:cNvCxnSpPr/>
            <p:nvPr/>
          </p:nvCxnSpPr>
          <p:spPr>
            <a:xfrm>
              <a:off x="6113100" y="327088"/>
              <a:ext cx="3030900" cy="0"/>
            </a:xfrm>
            <a:prstGeom prst="straightConnector1">
              <a:avLst/>
            </a:prstGeom>
            <a:noFill/>
            <a:ln w="19050" cap="flat" cmpd="sng">
              <a:solidFill>
                <a:schemeClr val="lt1"/>
              </a:solidFill>
              <a:prstDash val="solid"/>
              <a:round/>
              <a:headEnd type="none" w="sm" len="sm"/>
              <a:tailEnd type="none" w="sm" len="sm"/>
            </a:ln>
          </p:spPr>
        </p:cxnSp>
        <p:cxnSp>
          <p:nvCxnSpPr>
            <p:cNvPr id="162" name="Google Shape;162;p20"/>
            <p:cNvCxnSpPr/>
            <p:nvPr/>
          </p:nvCxnSpPr>
          <p:spPr>
            <a:xfrm>
              <a:off x="0" y="4816413"/>
              <a:ext cx="3030900" cy="0"/>
            </a:xfrm>
            <a:prstGeom prst="straightConnector1">
              <a:avLst/>
            </a:prstGeom>
            <a:noFill/>
            <a:ln w="19050" cap="flat" cmpd="sng">
              <a:solidFill>
                <a:schemeClr val="lt1"/>
              </a:solidFill>
              <a:prstDash val="solid"/>
              <a:round/>
              <a:headEnd type="none" w="sm" len="sm"/>
              <a:tailEnd type="none" w="sm" len="sm"/>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
        <p:cNvGrpSpPr/>
        <p:nvPr/>
      </p:nvGrpSpPr>
      <p:grpSpPr>
        <a:xfrm>
          <a:off x="0" y="0"/>
          <a:ext cx="0" cy="0"/>
          <a:chOff x="0" y="0"/>
          <a:chExt cx="0" cy="0"/>
        </a:xfrm>
      </p:grpSpPr>
      <p:sp>
        <p:nvSpPr>
          <p:cNvPr id="18" name="Google Shape;18;p3"/>
          <p:cNvSpPr/>
          <p:nvPr/>
        </p:nvSpPr>
        <p:spPr>
          <a:xfrm rot="10800000" flipH="1">
            <a:off x="3550342" y="-45925"/>
            <a:ext cx="5946900" cy="5143500"/>
          </a:xfrm>
          <a:prstGeom prst="triangle">
            <a:avLst>
              <a:gd name="adj" fmla="val 50000"/>
            </a:avLst>
          </a:prstGeom>
          <a:gradFill>
            <a:gsLst>
              <a:gs pos="0">
                <a:schemeClr val="dk1"/>
              </a:gs>
              <a:gs pos="32000">
                <a:schemeClr val="dk1"/>
              </a:gs>
              <a:gs pos="100000">
                <a:schemeClr val="l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 name="Google Shape;19;p3"/>
          <p:cNvGrpSpPr/>
          <p:nvPr/>
        </p:nvGrpSpPr>
        <p:grpSpPr>
          <a:xfrm flipH="1">
            <a:off x="0" y="327088"/>
            <a:ext cx="9144000" cy="4489325"/>
            <a:chOff x="0" y="327088"/>
            <a:chExt cx="9144000" cy="4489325"/>
          </a:xfrm>
        </p:grpSpPr>
        <p:cxnSp>
          <p:nvCxnSpPr>
            <p:cNvPr id="20" name="Google Shape;20;p3"/>
            <p:cNvCxnSpPr/>
            <p:nvPr/>
          </p:nvCxnSpPr>
          <p:spPr>
            <a:xfrm>
              <a:off x="6113100" y="327088"/>
              <a:ext cx="3030900" cy="0"/>
            </a:xfrm>
            <a:prstGeom prst="straightConnector1">
              <a:avLst/>
            </a:prstGeom>
            <a:noFill/>
            <a:ln w="19050" cap="flat" cmpd="sng">
              <a:solidFill>
                <a:schemeClr val="lt1"/>
              </a:solidFill>
              <a:prstDash val="solid"/>
              <a:round/>
              <a:headEnd type="none" w="sm" len="sm"/>
              <a:tailEnd type="none" w="sm" len="sm"/>
            </a:ln>
          </p:spPr>
        </p:cxnSp>
        <p:cxnSp>
          <p:nvCxnSpPr>
            <p:cNvPr id="21" name="Google Shape;21;p3"/>
            <p:cNvCxnSpPr/>
            <p:nvPr/>
          </p:nvCxnSpPr>
          <p:spPr>
            <a:xfrm>
              <a:off x="0" y="4816413"/>
              <a:ext cx="3030900" cy="0"/>
            </a:xfrm>
            <a:prstGeom prst="straightConnector1">
              <a:avLst/>
            </a:prstGeom>
            <a:noFill/>
            <a:ln w="19050" cap="flat" cmpd="sng">
              <a:solidFill>
                <a:schemeClr val="lt1"/>
              </a:solidFill>
              <a:prstDash val="solid"/>
              <a:round/>
              <a:headEnd type="none" w="sm" len="sm"/>
              <a:tailEnd type="none" w="sm" len="sm"/>
            </a:ln>
          </p:spPr>
        </p:cxnSp>
      </p:grpSp>
      <p:sp>
        <p:nvSpPr>
          <p:cNvPr id="22" name="Google Shape;22;p3"/>
          <p:cNvSpPr txBox="1">
            <a:spLocks noGrp="1"/>
          </p:cNvSpPr>
          <p:nvPr>
            <p:ph type="title"/>
          </p:nvPr>
        </p:nvSpPr>
        <p:spPr>
          <a:xfrm>
            <a:off x="713225" y="521225"/>
            <a:ext cx="7717500" cy="6240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6_1">
    <p:spTree>
      <p:nvGrpSpPr>
        <p:cNvPr id="1" name="Shape 163"/>
        <p:cNvGrpSpPr/>
        <p:nvPr/>
      </p:nvGrpSpPr>
      <p:grpSpPr>
        <a:xfrm>
          <a:off x="0" y="0"/>
          <a:ext cx="0" cy="0"/>
          <a:chOff x="0" y="0"/>
          <a:chExt cx="0" cy="0"/>
        </a:xfrm>
      </p:grpSpPr>
      <p:grpSp>
        <p:nvGrpSpPr>
          <p:cNvPr id="164" name="Google Shape;164;p21"/>
          <p:cNvGrpSpPr/>
          <p:nvPr/>
        </p:nvGrpSpPr>
        <p:grpSpPr>
          <a:xfrm>
            <a:off x="-2284633" y="-10250"/>
            <a:ext cx="13713200" cy="5153750"/>
            <a:chOff x="-2284633" y="-10250"/>
            <a:chExt cx="13713200" cy="5153750"/>
          </a:xfrm>
        </p:grpSpPr>
        <p:sp>
          <p:nvSpPr>
            <p:cNvPr id="165" name="Google Shape;165;p21"/>
            <p:cNvSpPr/>
            <p:nvPr/>
          </p:nvSpPr>
          <p:spPr>
            <a:xfrm rot="10800000" flipH="1">
              <a:off x="5481667" y="-10250"/>
              <a:ext cx="5946900" cy="5143500"/>
            </a:xfrm>
            <a:prstGeom prst="triangle">
              <a:avLst>
                <a:gd name="adj" fmla="val 50000"/>
              </a:avLst>
            </a:prstGeom>
            <a:gradFill>
              <a:gsLst>
                <a:gs pos="0">
                  <a:schemeClr val="dk1"/>
                </a:gs>
                <a:gs pos="32000">
                  <a:schemeClr val="dk1"/>
                </a:gs>
                <a:gs pos="100000">
                  <a:schemeClr val="l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21"/>
            <p:cNvSpPr/>
            <p:nvPr/>
          </p:nvSpPr>
          <p:spPr>
            <a:xfrm flipH="1">
              <a:off x="-2284633" y="0"/>
              <a:ext cx="5946900" cy="5143500"/>
            </a:xfrm>
            <a:prstGeom prst="triangle">
              <a:avLst>
                <a:gd name="adj" fmla="val 50000"/>
              </a:avLst>
            </a:prstGeom>
            <a:gradFill>
              <a:gsLst>
                <a:gs pos="0">
                  <a:schemeClr val="dk1"/>
                </a:gs>
                <a:gs pos="32000">
                  <a:schemeClr val="dk1"/>
                </a:gs>
                <a:gs pos="100000">
                  <a:schemeClr val="l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7" name="Google Shape;167;p21"/>
          <p:cNvGrpSpPr/>
          <p:nvPr/>
        </p:nvGrpSpPr>
        <p:grpSpPr>
          <a:xfrm flipH="1">
            <a:off x="0" y="327088"/>
            <a:ext cx="9144000" cy="4489325"/>
            <a:chOff x="0" y="327088"/>
            <a:chExt cx="9144000" cy="4489325"/>
          </a:xfrm>
        </p:grpSpPr>
        <p:cxnSp>
          <p:nvCxnSpPr>
            <p:cNvPr id="168" name="Google Shape;168;p21"/>
            <p:cNvCxnSpPr/>
            <p:nvPr/>
          </p:nvCxnSpPr>
          <p:spPr>
            <a:xfrm>
              <a:off x="6113100" y="327088"/>
              <a:ext cx="3030900" cy="0"/>
            </a:xfrm>
            <a:prstGeom prst="straightConnector1">
              <a:avLst/>
            </a:prstGeom>
            <a:noFill/>
            <a:ln w="19050" cap="flat" cmpd="sng">
              <a:solidFill>
                <a:schemeClr val="lt1"/>
              </a:solidFill>
              <a:prstDash val="solid"/>
              <a:round/>
              <a:headEnd type="none" w="sm" len="sm"/>
              <a:tailEnd type="none" w="sm" len="sm"/>
            </a:ln>
          </p:spPr>
        </p:cxnSp>
        <p:cxnSp>
          <p:nvCxnSpPr>
            <p:cNvPr id="169" name="Google Shape;169;p21"/>
            <p:cNvCxnSpPr/>
            <p:nvPr/>
          </p:nvCxnSpPr>
          <p:spPr>
            <a:xfrm>
              <a:off x="0" y="4816413"/>
              <a:ext cx="3030900" cy="0"/>
            </a:xfrm>
            <a:prstGeom prst="straightConnector1">
              <a:avLst/>
            </a:prstGeom>
            <a:noFill/>
            <a:ln w="19050" cap="flat" cmpd="sng">
              <a:solidFill>
                <a:schemeClr val="lt1"/>
              </a:solidFill>
              <a:prstDash val="solid"/>
              <a:round/>
              <a:headEnd type="none" w="sm" len="sm"/>
              <a:tailEnd type="none" w="sm" len="sm"/>
            </a:ln>
          </p:spPr>
        </p:cxn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2">
  <p:cSld name="CUSTOM_6_1_1">
    <p:spTree>
      <p:nvGrpSpPr>
        <p:cNvPr id="1" name="Shape 170"/>
        <p:cNvGrpSpPr/>
        <p:nvPr/>
      </p:nvGrpSpPr>
      <p:grpSpPr>
        <a:xfrm>
          <a:off x="0" y="0"/>
          <a:ext cx="0" cy="0"/>
          <a:chOff x="0" y="0"/>
          <a:chExt cx="0" cy="0"/>
        </a:xfrm>
      </p:grpSpPr>
      <p:sp>
        <p:nvSpPr>
          <p:cNvPr id="171" name="Google Shape;171;p22"/>
          <p:cNvSpPr/>
          <p:nvPr/>
        </p:nvSpPr>
        <p:spPr>
          <a:xfrm rot="10800000">
            <a:off x="-2284633" y="-43225"/>
            <a:ext cx="5946900" cy="5143500"/>
          </a:xfrm>
          <a:prstGeom prst="triangle">
            <a:avLst>
              <a:gd name="adj" fmla="val 50000"/>
            </a:avLst>
          </a:prstGeom>
          <a:gradFill>
            <a:gsLst>
              <a:gs pos="0">
                <a:schemeClr val="dk1"/>
              </a:gs>
              <a:gs pos="32000">
                <a:schemeClr val="dk1"/>
              </a:gs>
              <a:gs pos="100000">
                <a:schemeClr val="l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2" name="Google Shape;172;p22"/>
          <p:cNvGrpSpPr/>
          <p:nvPr/>
        </p:nvGrpSpPr>
        <p:grpSpPr>
          <a:xfrm>
            <a:off x="0" y="327088"/>
            <a:ext cx="9144000" cy="4489325"/>
            <a:chOff x="0" y="327088"/>
            <a:chExt cx="9144000" cy="4489325"/>
          </a:xfrm>
        </p:grpSpPr>
        <p:cxnSp>
          <p:nvCxnSpPr>
            <p:cNvPr id="173" name="Google Shape;173;p22"/>
            <p:cNvCxnSpPr/>
            <p:nvPr/>
          </p:nvCxnSpPr>
          <p:spPr>
            <a:xfrm>
              <a:off x="6113100" y="327088"/>
              <a:ext cx="3030900" cy="0"/>
            </a:xfrm>
            <a:prstGeom prst="straightConnector1">
              <a:avLst/>
            </a:prstGeom>
            <a:noFill/>
            <a:ln w="19050" cap="flat" cmpd="sng">
              <a:solidFill>
                <a:schemeClr val="lt1"/>
              </a:solidFill>
              <a:prstDash val="solid"/>
              <a:round/>
              <a:headEnd type="none" w="sm" len="sm"/>
              <a:tailEnd type="none" w="sm" len="sm"/>
            </a:ln>
          </p:spPr>
        </p:cxnSp>
        <p:cxnSp>
          <p:nvCxnSpPr>
            <p:cNvPr id="174" name="Google Shape;174;p22"/>
            <p:cNvCxnSpPr/>
            <p:nvPr/>
          </p:nvCxnSpPr>
          <p:spPr>
            <a:xfrm>
              <a:off x="0" y="4816413"/>
              <a:ext cx="3030900" cy="0"/>
            </a:xfrm>
            <a:prstGeom prst="straightConnector1">
              <a:avLst/>
            </a:prstGeom>
            <a:noFill/>
            <a:ln w="19050" cap="flat" cmpd="sng">
              <a:solidFill>
                <a:schemeClr val="lt1"/>
              </a:solidFill>
              <a:prstDash val="solid"/>
              <a:round/>
              <a:headEnd type="none" w="sm" len="sm"/>
              <a:tailEnd type="none" w="sm" len="sm"/>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3"/>
        <p:cNvGrpSpPr/>
        <p:nvPr/>
      </p:nvGrpSpPr>
      <p:grpSpPr>
        <a:xfrm>
          <a:off x="0" y="0"/>
          <a:ext cx="0" cy="0"/>
          <a:chOff x="0" y="0"/>
          <a:chExt cx="0" cy="0"/>
        </a:xfrm>
      </p:grpSpPr>
      <p:grpSp>
        <p:nvGrpSpPr>
          <p:cNvPr id="24" name="Google Shape;24;p4"/>
          <p:cNvGrpSpPr/>
          <p:nvPr/>
        </p:nvGrpSpPr>
        <p:grpSpPr>
          <a:xfrm>
            <a:off x="-2284633" y="-10250"/>
            <a:ext cx="13713200" cy="5153750"/>
            <a:chOff x="-2284633" y="-10250"/>
            <a:chExt cx="13713200" cy="5153750"/>
          </a:xfrm>
        </p:grpSpPr>
        <p:sp>
          <p:nvSpPr>
            <p:cNvPr id="25" name="Google Shape;25;p4"/>
            <p:cNvSpPr/>
            <p:nvPr/>
          </p:nvSpPr>
          <p:spPr>
            <a:xfrm rot="10800000">
              <a:off x="-2284633" y="-10250"/>
              <a:ext cx="5946900" cy="5143500"/>
            </a:xfrm>
            <a:prstGeom prst="triangle">
              <a:avLst>
                <a:gd name="adj" fmla="val 50000"/>
              </a:avLst>
            </a:prstGeom>
            <a:gradFill>
              <a:gsLst>
                <a:gs pos="0">
                  <a:schemeClr val="dk1"/>
                </a:gs>
                <a:gs pos="32000">
                  <a:schemeClr val="dk1"/>
                </a:gs>
                <a:gs pos="100000">
                  <a:schemeClr val="l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4"/>
            <p:cNvSpPr/>
            <p:nvPr/>
          </p:nvSpPr>
          <p:spPr>
            <a:xfrm>
              <a:off x="5481667" y="0"/>
              <a:ext cx="5946900" cy="5143500"/>
            </a:xfrm>
            <a:prstGeom prst="triangle">
              <a:avLst>
                <a:gd name="adj" fmla="val 50000"/>
              </a:avLst>
            </a:prstGeom>
            <a:gradFill>
              <a:gsLst>
                <a:gs pos="0">
                  <a:schemeClr val="dk1"/>
                </a:gs>
                <a:gs pos="32000">
                  <a:schemeClr val="dk1"/>
                </a:gs>
                <a:gs pos="100000">
                  <a:schemeClr val="l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 name="Google Shape;27;p4"/>
          <p:cNvGrpSpPr/>
          <p:nvPr/>
        </p:nvGrpSpPr>
        <p:grpSpPr>
          <a:xfrm>
            <a:off x="0" y="327088"/>
            <a:ext cx="9144000" cy="4489325"/>
            <a:chOff x="0" y="327088"/>
            <a:chExt cx="9144000" cy="4489325"/>
          </a:xfrm>
        </p:grpSpPr>
        <p:cxnSp>
          <p:nvCxnSpPr>
            <p:cNvPr id="28" name="Google Shape;28;p4"/>
            <p:cNvCxnSpPr/>
            <p:nvPr/>
          </p:nvCxnSpPr>
          <p:spPr>
            <a:xfrm>
              <a:off x="6113100" y="327088"/>
              <a:ext cx="3030900" cy="0"/>
            </a:xfrm>
            <a:prstGeom prst="straightConnector1">
              <a:avLst/>
            </a:prstGeom>
            <a:noFill/>
            <a:ln w="19050" cap="flat" cmpd="sng">
              <a:solidFill>
                <a:schemeClr val="lt1"/>
              </a:solidFill>
              <a:prstDash val="solid"/>
              <a:round/>
              <a:headEnd type="none" w="sm" len="sm"/>
              <a:tailEnd type="none" w="sm" len="sm"/>
            </a:ln>
          </p:spPr>
        </p:cxnSp>
        <p:cxnSp>
          <p:nvCxnSpPr>
            <p:cNvPr id="29" name="Google Shape;29;p4"/>
            <p:cNvCxnSpPr/>
            <p:nvPr/>
          </p:nvCxnSpPr>
          <p:spPr>
            <a:xfrm>
              <a:off x="0" y="4816413"/>
              <a:ext cx="3030900" cy="0"/>
            </a:xfrm>
            <a:prstGeom prst="straightConnector1">
              <a:avLst/>
            </a:prstGeom>
            <a:noFill/>
            <a:ln w="19050" cap="flat" cmpd="sng">
              <a:solidFill>
                <a:schemeClr val="lt1"/>
              </a:solidFill>
              <a:prstDash val="solid"/>
              <a:round/>
              <a:headEnd type="none" w="sm" len="sm"/>
              <a:tailEnd type="none" w="sm" len="sm"/>
            </a:ln>
          </p:spPr>
        </p:cxnSp>
      </p:grpSp>
      <p:sp>
        <p:nvSpPr>
          <p:cNvPr id="30" name="Google Shape;30;p4"/>
          <p:cNvSpPr txBox="1">
            <a:spLocks noGrp="1"/>
          </p:cNvSpPr>
          <p:nvPr>
            <p:ph type="subTitle" idx="1"/>
          </p:nvPr>
        </p:nvSpPr>
        <p:spPr>
          <a:xfrm>
            <a:off x="713225" y="2380750"/>
            <a:ext cx="2248500" cy="451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400">
                <a:solidFill>
                  <a:schemeClr val="dk2"/>
                </a:solidFill>
                <a:latin typeface="Lexend Exa Black"/>
                <a:ea typeface="Lexend Exa Black"/>
                <a:cs typeface="Lexend Exa Black"/>
                <a:sym typeface="Lexend Exa Black"/>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a:endParaRPr/>
          </a:p>
        </p:txBody>
      </p:sp>
      <p:sp>
        <p:nvSpPr>
          <p:cNvPr id="31" name="Google Shape;31;p4"/>
          <p:cNvSpPr txBox="1">
            <a:spLocks noGrp="1"/>
          </p:cNvSpPr>
          <p:nvPr>
            <p:ph type="subTitle" idx="2"/>
          </p:nvPr>
        </p:nvSpPr>
        <p:spPr>
          <a:xfrm>
            <a:off x="713225" y="2831950"/>
            <a:ext cx="2248500" cy="13620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sz="1100">
                <a:solidFill>
                  <a:schemeClr val="dk2"/>
                </a:solidFill>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a:endParaRPr/>
          </a:p>
        </p:txBody>
      </p:sp>
      <p:sp>
        <p:nvSpPr>
          <p:cNvPr id="32" name="Google Shape;32;p4"/>
          <p:cNvSpPr txBox="1">
            <a:spLocks noGrp="1"/>
          </p:cNvSpPr>
          <p:nvPr>
            <p:ph type="subTitle" idx="3"/>
          </p:nvPr>
        </p:nvSpPr>
        <p:spPr>
          <a:xfrm>
            <a:off x="3447725" y="2380751"/>
            <a:ext cx="2248500" cy="451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400">
                <a:solidFill>
                  <a:schemeClr val="dk2"/>
                </a:solidFill>
                <a:latin typeface="Lexend Exa Black"/>
                <a:ea typeface="Lexend Exa Black"/>
                <a:cs typeface="Lexend Exa Black"/>
                <a:sym typeface="Lexend Exa Black"/>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a:endParaRPr/>
          </a:p>
        </p:txBody>
      </p:sp>
      <p:sp>
        <p:nvSpPr>
          <p:cNvPr id="33" name="Google Shape;33;p4"/>
          <p:cNvSpPr txBox="1">
            <a:spLocks noGrp="1"/>
          </p:cNvSpPr>
          <p:nvPr>
            <p:ph type="subTitle" idx="4"/>
          </p:nvPr>
        </p:nvSpPr>
        <p:spPr>
          <a:xfrm>
            <a:off x="3447725" y="2831950"/>
            <a:ext cx="2248500" cy="13620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sz="1100">
                <a:solidFill>
                  <a:schemeClr val="dk2"/>
                </a:solidFill>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a:endParaRPr/>
          </a:p>
        </p:txBody>
      </p:sp>
      <p:sp>
        <p:nvSpPr>
          <p:cNvPr id="34" name="Google Shape;34;p4"/>
          <p:cNvSpPr txBox="1">
            <a:spLocks noGrp="1"/>
          </p:cNvSpPr>
          <p:nvPr>
            <p:ph type="subTitle" idx="5"/>
          </p:nvPr>
        </p:nvSpPr>
        <p:spPr>
          <a:xfrm>
            <a:off x="6182225" y="2380751"/>
            <a:ext cx="2248500" cy="451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400">
                <a:solidFill>
                  <a:schemeClr val="dk2"/>
                </a:solidFill>
                <a:latin typeface="Lexend Exa Black"/>
                <a:ea typeface="Lexend Exa Black"/>
                <a:cs typeface="Lexend Exa Black"/>
                <a:sym typeface="Lexend Exa Black"/>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a:endParaRPr/>
          </a:p>
        </p:txBody>
      </p:sp>
      <p:sp>
        <p:nvSpPr>
          <p:cNvPr id="35" name="Google Shape;35;p4"/>
          <p:cNvSpPr txBox="1">
            <a:spLocks noGrp="1"/>
          </p:cNvSpPr>
          <p:nvPr>
            <p:ph type="subTitle" idx="6"/>
          </p:nvPr>
        </p:nvSpPr>
        <p:spPr>
          <a:xfrm>
            <a:off x="6182225" y="2831950"/>
            <a:ext cx="2248500" cy="13620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sz="1100">
                <a:solidFill>
                  <a:schemeClr val="dk2"/>
                </a:solidFill>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a:endParaRPr/>
          </a:p>
        </p:txBody>
      </p:sp>
      <p:sp>
        <p:nvSpPr>
          <p:cNvPr id="36" name="Google Shape;36;p4"/>
          <p:cNvSpPr txBox="1">
            <a:spLocks noGrp="1"/>
          </p:cNvSpPr>
          <p:nvPr>
            <p:ph type="title"/>
          </p:nvPr>
        </p:nvSpPr>
        <p:spPr>
          <a:xfrm>
            <a:off x="713225" y="1738988"/>
            <a:ext cx="2248500" cy="52710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3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37" name="Google Shape;37;p4"/>
          <p:cNvSpPr txBox="1">
            <a:spLocks noGrp="1"/>
          </p:cNvSpPr>
          <p:nvPr>
            <p:ph type="title" idx="7"/>
          </p:nvPr>
        </p:nvSpPr>
        <p:spPr>
          <a:xfrm>
            <a:off x="3447725" y="1738988"/>
            <a:ext cx="2248500" cy="52710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3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38" name="Google Shape;38;p4"/>
          <p:cNvSpPr txBox="1">
            <a:spLocks noGrp="1"/>
          </p:cNvSpPr>
          <p:nvPr>
            <p:ph type="title" idx="8"/>
          </p:nvPr>
        </p:nvSpPr>
        <p:spPr>
          <a:xfrm>
            <a:off x="6182225" y="1738988"/>
            <a:ext cx="2248500" cy="52710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3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39" name="Google Shape;39;p4"/>
          <p:cNvSpPr txBox="1">
            <a:spLocks noGrp="1"/>
          </p:cNvSpPr>
          <p:nvPr>
            <p:ph type="title" idx="9"/>
          </p:nvPr>
        </p:nvSpPr>
        <p:spPr>
          <a:xfrm>
            <a:off x="713225" y="521225"/>
            <a:ext cx="7717500" cy="6240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grpSp>
        <p:nvGrpSpPr>
          <p:cNvPr id="41" name="Google Shape;41;p5"/>
          <p:cNvGrpSpPr/>
          <p:nvPr/>
        </p:nvGrpSpPr>
        <p:grpSpPr>
          <a:xfrm>
            <a:off x="-396433" y="-45925"/>
            <a:ext cx="9936850" cy="5235350"/>
            <a:chOff x="-396433" y="-45925"/>
            <a:chExt cx="9936850" cy="5235350"/>
          </a:xfrm>
        </p:grpSpPr>
        <p:sp>
          <p:nvSpPr>
            <p:cNvPr id="42" name="Google Shape;42;p5"/>
            <p:cNvSpPr/>
            <p:nvPr/>
          </p:nvSpPr>
          <p:spPr>
            <a:xfrm>
              <a:off x="-396433" y="45925"/>
              <a:ext cx="5946900" cy="5143500"/>
            </a:xfrm>
            <a:prstGeom prst="triangle">
              <a:avLst>
                <a:gd name="adj" fmla="val 50000"/>
              </a:avLst>
            </a:prstGeom>
            <a:gradFill>
              <a:gsLst>
                <a:gs pos="0">
                  <a:schemeClr val="dk1"/>
                </a:gs>
                <a:gs pos="32000">
                  <a:schemeClr val="dk1"/>
                </a:gs>
                <a:gs pos="100000">
                  <a:schemeClr val="l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5"/>
            <p:cNvSpPr/>
            <p:nvPr/>
          </p:nvSpPr>
          <p:spPr>
            <a:xfrm rot="10800000" flipH="1">
              <a:off x="3593517" y="-45925"/>
              <a:ext cx="5946900" cy="5143500"/>
            </a:xfrm>
            <a:prstGeom prst="triangle">
              <a:avLst>
                <a:gd name="adj" fmla="val 50000"/>
              </a:avLst>
            </a:prstGeom>
            <a:gradFill>
              <a:gsLst>
                <a:gs pos="0">
                  <a:schemeClr val="dk1"/>
                </a:gs>
                <a:gs pos="32000">
                  <a:schemeClr val="dk1"/>
                </a:gs>
                <a:gs pos="100000">
                  <a:schemeClr val="l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 name="Google Shape;44;p5"/>
          <p:cNvGrpSpPr/>
          <p:nvPr/>
        </p:nvGrpSpPr>
        <p:grpSpPr>
          <a:xfrm flipH="1">
            <a:off x="0" y="327088"/>
            <a:ext cx="9144000" cy="4489325"/>
            <a:chOff x="0" y="327088"/>
            <a:chExt cx="9144000" cy="4489325"/>
          </a:xfrm>
        </p:grpSpPr>
        <p:cxnSp>
          <p:nvCxnSpPr>
            <p:cNvPr id="45" name="Google Shape;45;p5"/>
            <p:cNvCxnSpPr/>
            <p:nvPr/>
          </p:nvCxnSpPr>
          <p:spPr>
            <a:xfrm>
              <a:off x="6113100" y="327088"/>
              <a:ext cx="3030900" cy="0"/>
            </a:xfrm>
            <a:prstGeom prst="straightConnector1">
              <a:avLst/>
            </a:prstGeom>
            <a:noFill/>
            <a:ln w="19050" cap="flat" cmpd="sng">
              <a:solidFill>
                <a:schemeClr val="lt1"/>
              </a:solidFill>
              <a:prstDash val="solid"/>
              <a:round/>
              <a:headEnd type="none" w="sm" len="sm"/>
              <a:tailEnd type="none" w="sm" len="sm"/>
            </a:ln>
          </p:spPr>
        </p:cxnSp>
        <p:cxnSp>
          <p:nvCxnSpPr>
            <p:cNvPr id="46" name="Google Shape;46;p5"/>
            <p:cNvCxnSpPr/>
            <p:nvPr/>
          </p:nvCxnSpPr>
          <p:spPr>
            <a:xfrm>
              <a:off x="0" y="4816413"/>
              <a:ext cx="3030900" cy="0"/>
            </a:xfrm>
            <a:prstGeom prst="straightConnector1">
              <a:avLst/>
            </a:prstGeom>
            <a:noFill/>
            <a:ln w="19050" cap="flat" cmpd="sng">
              <a:solidFill>
                <a:schemeClr val="lt1"/>
              </a:solidFill>
              <a:prstDash val="solid"/>
              <a:round/>
              <a:headEnd type="none" w="sm" len="sm"/>
              <a:tailEnd type="none" w="sm" len="sm"/>
            </a:ln>
          </p:spPr>
        </p:cxnSp>
      </p:grpSp>
      <p:sp>
        <p:nvSpPr>
          <p:cNvPr id="47" name="Google Shape;47;p5"/>
          <p:cNvSpPr txBox="1">
            <a:spLocks noGrp="1"/>
          </p:cNvSpPr>
          <p:nvPr>
            <p:ph type="title"/>
          </p:nvPr>
        </p:nvSpPr>
        <p:spPr>
          <a:xfrm>
            <a:off x="720000" y="2406575"/>
            <a:ext cx="7704300" cy="876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4200" b="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48" name="Google Shape;48;p5"/>
          <p:cNvSpPr txBox="1">
            <a:spLocks noGrp="1"/>
          </p:cNvSpPr>
          <p:nvPr>
            <p:ph type="subTitle" idx="1"/>
          </p:nvPr>
        </p:nvSpPr>
        <p:spPr>
          <a:xfrm>
            <a:off x="2979750" y="3200875"/>
            <a:ext cx="3184500" cy="649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sz="1500">
                <a:solidFill>
                  <a:schemeClr val="dk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9" name="Google Shape;49;p5"/>
          <p:cNvSpPr txBox="1">
            <a:spLocks noGrp="1"/>
          </p:cNvSpPr>
          <p:nvPr>
            <p:ph type="title" idx="2"/>
          </p:nvPr>
        </p:nvSpPr>
        <p:spPr>
          <a:xfrm>
            <a:off x="3276900" y="1293413"/>
            <a:ext cx="2590200" cy="101550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8900"/>
              <a:buNone/>
              <a:defRPr sz="7600">
                <a:solidFill>
                  <a:schemeClr val="dk1"/>
                </a:solidFill>
              </a:defRPr>
            </a:lvl1pPr>
            <a:lvl2pPr lvl="1" algn="l">
              <a:lnSpc>
                <a:spcPct val="100000"/>
              </a:lnSpc>
              <a:spcBef>
                <a:spcPts val="0"/>
              </a:spcBef>
              <a:spcAft>
                <a:spcPts val="0"/>
              </a:spcAft>
              <a:buSzPts val="8900"/>
              <a:buNone/>
              <a:defRPr sz="8900"/>
            </a:lvl2pPr>
            <a:lvl3pPr lvl="2" algn="l">
              <a:lnSpc>
                <a:spcPct val="100000"/>
              </a:lnSpc>
              <a:spcBef>
                <a:spcPts val="0"/>
              </a:spcBef>
              <a:spcAft>
                <a:spcPts val="0"/>
              </a:spcAft>
              <a:buSzPts val="8900"/>
              <a:buNone/>
              <a:defRPr sz="8900"/>
            </a:lvl3pPr>
            <a:lvl4pPr lvl="3" algn="l">
              <a:lnSpc>
                <a:spcPct val="100000"/>
              </a:lnSpc>
              <a:spcBef>
                <a:spcPts val="0"/>
              </a:spcBef>
              <a:spcAft>
                <a:spcPts val="0"/>
              </a:spcAft>
              <a:buSzPts val="8900"/>
              <a:buNone/>
              <a:defRPr sz="8900"/>
            </a:lvl4pPr>
            <a:lvl5pPr lvl="4" algn="l">
              <a:lnSpc>
                <a:spcPct val="100000"/>
              </a:lnSpc>
              <a:spcBef>
                <a:spcPts val="0"/>
              </a:spcBef>
              <a:spcAft>
                <a:spcPts val="0"/>
              </a:spcAft>
              <a:buSzPts val="8900"/>
              <a:buNone/>
              <a:defRPr sz="8900"/>
            </a:lvl5pPr>
            <a:lvl6pPr lvl="5" algn="l">
              <a:lnSpc>
                <a:spcPct val="100000"/>
              </a:lnSpc>
              <a:spcBef>
                <a:spcPts val="0"/>
              </a:spcBef>
              <a:spcAft>
                <a:spcPts val="0"/>
              </a:spcAft>
              <a:buSzPts val="8900"/>
              <a:buNone/>
              <a:defRPr sz="8900"/>
            </a:lvl6pPr>
            <a:lvl7pPr lvl="6" algn="l">
              <a:lnSpc>
                <a:spcPct val="100000"/>
              </a:lnSpc>
              <a:spcBef>
                <a:spcPts val="0"/>
              </a:spcBef>
              <a:spcAft>
                <a:spcPts val="0"/>
              </a:spcAft>
              <a:buSzPts val="8900"/>
              <a:buNone/>
              <a:defRPr sz="8900"/>
            </a:lvl7pPr>
            <a:lvl8pPr lvl="7" algn="l">
              <a:lnSpc>
                <a:spcPct val="100000"/>
              </a:lnSpc>
              <a:spcBef>
                <a:spcPts val="0"/>
              </a:spcBef>
              <a:spcAft>
                <a:spcPts val="0"/>
              </a:spcAft>
              <a:buSzPts val="8900"/>
              <a:buNone/>
              <a:defRPr sz="8900"/>
            </a:lvl8pPr>
            <a:lvl9pPr lvl="8" algn="l">
              <a:lnSpc>
                <a:spcPct val="100000"/>
              </a:lnSpc>
              <a:spcBef>
                <a:spcPts val="0"/>
              </a:spcBef>
              <a:spcAft>
                <a:spcPts val="0"/>
              </a:spcAft>
              <a:buSzPts val="8900"/>
              <a:buNone/>
              <a:defRPr sz="89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50"/>
        <p:cNvGrpSpPr/>
        <p:nvPr/>
      </p:nvGrpSpPr>
      <p:grpSpPr>
        <a:xfrm>
          <a:off x="0" y="0"/>
          <a:ext cx="0" cy="0"/>
          <a:chOff x="0" y="0"/>
          <a:chExt cx="0" cy="0"/>
        </a:xfrm>
      </p:grpSpPr>
      <p:sp>
        <p:nvSpPr>
          <p:cNvPr id="51" name="Google Shape;51;p6"/>
          <p:cNvSpPr/>
          <p:nvPr/>
        </p:nvSpPr>
        <p:spPr>
          <a:xfrm rot="10800000">
            <a:off x="-2284633" y="-43225"/>
            <a:ext cx="5946900" cy="5143500"/>
          </a:xfrm>
          <a:prstGeom prst="triangle">
            <a:avLst>
              <a:gd name="adj" fmla="val 50000"/>
            </a:avLst>
          </a:prstGeom>
          <a:gradFill>
            <a:gsLst>
              <a:gs pos="0">
                <a:schemeClr val="dk1"/>
              </a:gs>
              <a:gs pos="32000">
                <a:schemeClr val="dk1"/>
              </a:gs>
              <a:gs pos="100000">
                <a:schemeClr val="l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2" name="Google Shape;52;p6"/>
          <p:cNvGrpSpPr/>
          <p:nvPr/>
        </p:nvGrpSpPr>
        <p:grpSpPr>
          <a:xfrm>
            <a:off x="0" y="327088"/>
            <a:ext cx="9144000" cy="4489325"/>
            <a:chOff x="0" y="327088"/>
            <a:chExt cx="9144000" cy="4489325"/>
          </a:xfrm>
        </p:grpSpPr>
        <p:cxnSp>
          <p:nvCxnSpPr>
            <p:cNvPr id="53" name="Google Shape;53;p6"/>
            <p:cNvCxnSpPr/>
            <p:nvPr/>
          </p:nvCxnSpPr>
          <p:spPr>
            <a:xfrm>
              <a:off x="6113100" y="327088"/>
              <a:ext cx="3030900" cy="0"/>
            </a:xfrm>
            <a:prstGeom prst="straightConnector1">
              <a:avLst/>
            </a:prstGeom>
            <a:noFill/>
            <a:ln w="19050" cap="flat" cmpd="sng">
              <a:solidFill>
                <a:schemeClr val="lt1"/>
              </a:solidFill>
              <a:prstDash val="solid"/>
              <a:round/>
              <a:headEnd type="none" w="sm" len="sm"/>
              <a:tailEnd type="none" w="sm" len="sm"/>
            </a:ln>
          </p:spPr>
        </p:cxnSp>
        <p:cxnSp>
          <p:nvCxnSpPr>
            <p:cNvPr id="54" name="Google Shape;54;p6"/>
            <p:cNvCxnSpPr/>
            <p:nvPr/>
          </p:nvCxnSpPr>
          <p:spPr>
            <a:xfrm>
              <a:off x="0" y="4816413"/>
              <a:ext cx="3030900" cy="0"/>
            </a:xfrm>
            <a:prstGeom prst="straightConnector1">
              <a:avLst/>
            </a:prstGeom>
            <a:noFill/>
            <a:ln w="19050" cap="flat" cmpd="sng">
              <a:solidFill>
                <a:schemeClr val="lt1"/>
              </a:solidFill>
              <a:prstDash val="solid"/>
              <a:round/>
              <a:headEnd type="none" w="sm" len="sm"/>
              <a:tailEnd type="none" w="sm" len="sm"/>
            </a:ln>
          </p:spPr>
        </p:cxnSp>
      </p:grpSp>
      <p:sp>
        <p:nvSpPr>
          <p:cNvPr id="55" name="Google Shape;55;p6"/>
          <p:cNvSpPr txBox="1">
            <a:spLocks noGrp="1"/>
          </p:cNvSpPr>
          <p:nvPr>
            <p:ph type="subTitle" idx="1"/>
          </p:nvPr>
        </p:nvSpPr>
        <p:spPr>
          <a:xfrm>
            <a:off x="1787225" y="1636925"/>
            <a:ext cx="5569500" cy="25437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l">
              <a:lnSpc>
                <a:spcPct val="100000"/>
              </a:lnSpc>
              <a:spcBef>
                <a:spcPts val="0"/>
              </a:spcBef>
              <a:spcAft>
                <a:spcPts val="0"/>
              </a:spcAft>
              <a:buSzPts val="1100"/>
              <a:buNone/>
              <a:defRPr sz="1100">
                <a:solidFill>
                  <a:schemeClr val="dk2"/>
                </a:solidFill>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a:endParaRPr/>
          </a:p>
        </p:txBody>
      </p:sp>
      <p:sp>
        <p:nvSpPr>
          <p:cNvPr id="56" name="Google Shape;56;p6"/>
          <p:cNvSpPr txBox="1">
            <a:spLocks noGrp="1"/>
          </p:cNvSpPr>
          <p:nvPr>
            <p:ph type="title"/>
          </p:nvPr>
        </p:nvSpPr>
        <p:spPr>
          <a:xfrm>
            <a:off x="713225" y="521225"/>
            <a:ext cx="7717500" cy="6240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57"/>
        <p:cNvGrpSpPr/>
        <p:nvPr/>
      </p:nvGrpSpPr>
      <p:grpSpPr>
        <a:xfrm>
          <a:off x="0" y="0"/>
          <a:ext cx="0" cy="0"/>
          <a:chOff x="0" y="0"/>
          <a:chExt cx="0" cy="0"/>
        </a:xfrm>
      </p:grpSpPr>
      <p:grpSp>
        <p:nvGrpSpPr>
          <p:cNvPr id="58" name="Google Shape;58;p7"/>
          <p:cNvGrpSpPr/>
          <p:nvPr/>
        </p:nvGrpSpPr>
        <p:grpSpPr>
          <a:xfrm>
            <a:off x="-2284633" y="-10250"/>
            <a:ext cx="13713200" cy="5153750"/>
            <a:chOff x="-2284633" y="-10250"/>
            <a:chExt cx="13713200" cy="5153750"/>
          </a:xfrm>
        </p:grpSpPr>
        <p:sp>
          <p:nvSpPr>
            <p:cNvPr id="59" name="Google Shape;59;p7"/>
            <p:cNvSpPr/>
            <p:nvPr/>
          </p:nvSpPr>
          <p:spPr>
            <a:xfrm rot="10800000" flipH="1">
              <a:off x="5481667" y="-10250"/>
              <a:ext cx="5946900" cy="5143500"/>
            </a:xfrm>
            <a:prstGeom prst="triangle">
              <a:avLst>
                <a:gd name="adj" fmla="val 50000"/>
              </a:avLst>
            </a:prstGeom>
            <a:gradFill>
              <a:gsLst>
                <a:gs pos="0">
                  <a:schemeClr val="dk1"/>
                </a:gs>
                <a:gs pos="32000">
                  <a:schemeClr val="dk1"/>
                </a:gs>
                <a:gs pos="100000">
                  <a:schemeClr val="l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7"/>
            <p:cNvSpPr/>
            <p:nvPr/>
          </p:nvSpPr>
          <p:spPr>
            <a:xfrm flipH="1">
              <a:off x="-2284633" y="0"/>
              <a:ext cx="5946900" cy="5143500"/>
            </a:xfrm>
            <a:prstGeom prst="triangle">
              <a:avLst>
                <a:gd name="adj" fmla="val 50000"/>
              </a:avLst>
            </a:prstGeom>
            <a:gradFill>
              <a:gsLst>
                <a:gs pos="0">
                  <a:schemeClr val="dk1"/>
                </a:gs>
                <a:gs pos="32000">
                  <a:schemeClr val="dk1"/>
                </a:gs>
                <a:gs pos="100000">
                  <a:schemeClr val="l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 name="Google Shape;61;p7"/>
          <p:cNvGrpSpPr/>
          <p:nvPr/>
        </p:nvGrpSpPr>
        <p:grpSpPr>
          <a:xfrm flipH="1">
            <a:off x="0" y="327088"/>
            <a:ext cx="9144000" cy="4489325"/>
            <a:chOff x="0" y="327088"/>
            <a:chExt cx="9144000" cy="4489325"/>
          </a:xfrm>
        </p:grpSpPr>
        <p:cxnSp>
          <p:nvCxnSpPr>
            <p:cNvPr id="62" name="Google Shape;62;p7"/>
            <p:cNvCxnSpPr/>
            <p:nvPr/>
          </p:nvCxnSpPr>
          <p:spPr>
            <a:xfrm>
              <a:off x="6113100" y="327088"/>
              <a:ext cx="3030900" cy="0"/>
            </a:xfrm>
            <a:prstGeom prst="straightConnector1">
              <a:avLst/>
            </a:prstGeom>
            <a:noFill/>
            <a:ln w="19050" cap="flat" cmpd="sng">
              <a:solidFill>
                <a:schemeClr val="lt1"/>
              </a:solidFill>
              <a:prstDash val="solid"/>
              <a:round/>
              <a:headEnd type="none" w="sm" len="sm"/>
              <a:tailEnd type="none" w="sm" len="sm"/>
            </a:ln>
          </p:spPr>
        </p:cxnSp>
        <p:cxnSp>
          <p:nvCxnSpPr>
            <p:cNvPr id="63" name="Google Shape;63;p7"/>
            <p:cNvCxnSpPr/>
            <p:nvPr/>
          </p:nvCxnSpPr>
          <p:spPr>
            <a:xfrm>
              <a:off x="0" y="4816413"/>
              <a:ext cx="3030900" cy="0"/>
            </a:xfrm>
            <a:prstGeom prst="straightConnector1">
              <a:avLst/>
            </a:prstGeom>
            <a:noFill/>
            <a:ln w="19050" cap="flat" cmpd="sng">
              <a:solidFill>
                <a:schemeClr val="lt1"/>
              </a:solidFill>
              <a:prstDash val="solid"/>
              <a:round/>
              <a:headEnd type="none" w="sm" len="sm"/>
              <a:tailEnd type="none" w="sm" len="sm"/>
            </a:ln>
          </p:spPr>
        </p:cxnSp>
      </p:grpSp>
      <p:sp>
        <p:nvSpPr>
          <p:cNvPr id="64" name="Google Shape;64;p7"/>
          <p:cNvSpPr txBox="1">
            <a:spLocks noGrp="1"/>
          </p:cNvSpPr>
          <p:nvPr>
            <p:ph type="title"/>
          </p:nvPr>
        </p:nvSpPr>
        <p:spPr>
          <a:xfrm>
            <a:off x="1641450" y="3267738"/>
            <a:ext cx="5861100" cy="616200"/>
          </a:xfrm>
          <a:prstGeom prst="rect">
            <a:avLst/>
          </a:prstGeom>
          <a:solidFill>
            <a:schemeClr val="dk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400"/>
            </a:lvl1pPr>
            <a:lvl2pPr lvl="1" algn="r">
              <a:lnSpc>
                <a:spcPct val="100000"/>
              </a:lnSpc>
              <a:spcBef>
                <a:spcPts val="0"/>
              </a:spcBef>
              <a:spcAft>
                <a:spcPts val="0"/>
              </a:spcAft>
              <a:buSzPts val="1800"/>
              <a:buNone/>
              <a:defRPr sz="1800"/>
            </a:lvl2pPr>
            <a:lvl3pPr lvl="2" algn="r">
              <a:lnSpc>
                <a:spcPct val="100000"/>
              </a:lnSpc>
              <a:spcBef>
                <a:spcPts val="0"/>
              </a:spcBef>
              <a:spcAft>
                <a:spcPts val="0"/>
              </a:spcAft>
              <a:buSzPts val="1800"/>
              <a:buNone/>
              <a:defRPr sz="1800"/>
            </a:lvl3pPr>
            <a:lvl4pPr lvl="3" algn="r">
              <a:lnSpc>
                <a:spcPct val="100000"/>
              </a:lnSpc>
              <a:spcBef>
                <a:spcPts val="0"/>
              </a:spcBef>
              <a:spcAft>
                <a:spcPts val="0"/>
              </a:spcAft>
              <a:buSzPts val="1800"/>
              <a:buNone/>
              <a:defRPr sz="1800"/>
            </a:lvl4pPr>
            <a:lvl5pPr lvl="4" algn="r">
              <a:lnSpc>
                <a:spcPct val="100000"/>
              </a:lnSpc>
              <a:spcBef>
                <a:spcPts val="0"/>
              </a:spcBef>
              <a:spcAft>
                <a:spcPts val="0"/>
              </a:spcAft>
              <a:buSzPts val="1800"/>
              <a:buNone/>
              <a:defRPr sz="1800"/>
            </a:lvl5pPr>
            <a:lvl6pPr lvl="5" algn="r">
              <a:lnSpc>
                <a:spcPct val="100000"/>
              </a:lnSpc>
              <a:spcBef>
                <a:spcPts val="0"/>
              </a:spcBef>
              <a:spcAft>
                <a:spcPts val="0"/>
              </a:spcAft>
              <a:buSzPts val="1800"/>
              <a:buNone/>
              <a:defRPr sz="1800"/>
            </a:lvl6pPr>
            <a:lvl7pPr lvl="6" algn="r">
              <a:lnSpc>
                <a:spcPct val="100000"/>
              </a:lnSpc>
              <a:spcBef>
                <a:spcPts val="0"/>
              </a:spcBef>
              <a:spcAft>
                <a:spcPts val="0"/>
              </a:spcAft>
              <a:buSzPts val="1800"/>
              <a:buNone/>
              <a:defRPr sz="1800"/>
            </a:lvl7pPr>
            <a:lvl8pPr lvl="7" algn="r">
              <a:lnSpc>
                <a:spcPct val="100000"/>
              </a:lnSpc>
              <a:spcBef>
                <a:spcPts val="0"/>
              </a:spcBef>
              <a:spcAft>
                <a:spcPts val="0"/>
              </a:spcAft>
              <a:buSzPts val="1800"/>
              <a:buNone/>
              <a:defRPr sz="1800"/>
            </a:lvl8pPr>
            <a:lvl9pPr lvl="8" algn="r">
              <a:lnSpc>
                <a:spcPct val="100000"/>
              </a:lnSpc>
              <a:spcBef>
                <a:spcPts val="0"/>
              </a:spcBef>
              <a:spcAft>
                <a:spcPts val="0"/>
              </a:spcAft>
              <a:buSzPts val="1800"/>
              <a:buNone/>
              <a:defRPr sz="1800"/>
            </a:lvl9pPr>
          </a:lstStyle>
          <a:p>
            <a:endParaRPr/>
          </a:p>
        </p:txBody>
      </p:sp>
      <p:sp>
        <p:nvSpPr>
          <p:cNvPr id="65" name="Google Shape;65;p7"/>
          <p:cNvSpPr txBox="1">
            <a:spLocks noGrp="1"/>
          </p:cNvSpPr>
          <p:nvPr>
            <p:ph type="subTitle" idx="1"/>
          </p:nvPr>
        </p:nvSpPr>
        <p:spPr>
          <a:xfrm>
            <a:off x="1641450" y="1259588"/>
            <a:ext cx="5861100" cy="1964100"/>
          </a:xfrm>
          <a:prstGeom prst="rect">
            <a:avLst/>
          </a:prstGeom>
          <a:solidFill>
            <a:schemeClr val="dk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100"/>
              <a:buNone/>
              <a:defRPr sz="2700">
                <a:solidFill>
                  <a:schemeClr val="dk2"/>
                </a:solidFill>
              </a:defRPr>
            </a:lvl1pPr>
            <a:lvl2pPr lvl="1" algn="r">
              <a:lnSpc>
                <a:spcPct val="100000"/>
              </a:lnSpc>
              <a:spcBef>
                <a:spcPts val="0"/>
              </a:spcBef>
              <a:spcAft>
                <a:spcPts val="0"/>
              </a:spcAft>
              <a:buSzPts val="1100"/>
              <a:buNone/>
              <a:defRPr/>
            </a:lvl2pPr>
            <a:lvl3pPr lvl="2" algn="r">
              <a:lnSpc>
                <a:spcPct val="100000"/>
              </a:lnSpc>
              <a:spcBef>
                <a:spcPts val="0"/>
              </a:spcBef>
              <a:spcAft>
                <a:spcPts val="0"/>
              </a:spcAft>
              <a:buSzPts val="1100"/>
              <a:buNone/>
              <a:defRPr/>
            </a:lvl3pPr>
            <a:lvl4pPr lvl="3" algn="r">
              <a:lnSpc>
                <a:spcPct val="100000"/>
              </a:lnSpc>
              <a:spcBef>
                <a:spcPts val="0"/>
              </a:spcBef>
              <a:spcAft>
                <a:spcPts val="0"/>
              </a:spcAft>
              <a:buSzPts val="1100"/>
              <a:buNone/>
              <a:defRPr/>
            </a:lvl4pPr>
            <a:lvl5pPr lvl="4" algn="r">
              <a:lnSpc>
                <a:spcPct val="100000"/>
              </a:lnSpc>
              <a:spcBef>
                <a:spcPts val="0"/>
              </a:spcBef>
              <a:spcAft>
                <a:spcPts val="0"/>
              </a:spcAft>
              <a:buSzPts val="1100"/>
              <a:buNone/>
              <a:defRPr/>
            </a:lvl5pPr>
            <a:lvl6pPr lvl="5" algn="r">
              <a:lnSpc>
                <a:spcPct val="100000"/>
              </a:lnSpc>
              <a:spcBef>
                <a:spcPts val="0"/>
              </a:spcBef>
              <a:spcAft>
                <a:spcPts val="0"/>
              </a:spcAft>
              <a:buSzPts val="1100"/>
              <a:buNone/>
              <a:defRPr/>
            </a:lvl6pPr>
            <a:lvl7pPr lvl="6" algn="r">
              <a:lnSpc>
                <a:spcPct val="100000"/>
              </a:lnSpc>
              <a:spcBef>
                <a:spcPts val="0"/>
              </a:spcBef>
              <a:spcAft>
                <a:spcPts val="0"/>
              </a:spcAft>
              <a:buSzPts val="1100"/>
              <a:buNone/>
              <a:defRPr/>
            </a:lvl7pPr>
            <a:lvl8pPr lvl="7" algn="r">
              <a:lnSpc>
                <a:spcPct val="100000"/>
              </a:lnSpc>
              <a:spcBef>
                <a:spcPts val="0"/>
              </a:spcBef>
              <a:spcAft>
                <a:spcPts val="0"/>
              </a:spcAft>
              <a:buSzPts val="1100"/>
              <a:buNone/>
              <a:defRPr/>
            </a:lvl8pPr>
            <a:lvl9pPr lvl="8" algn="r">
              <a:lnSpc>
                <a:spcPct val="100000"/>
              </a:lnSpc>
              <a:spcBef>
                <a:spcPts val="0"/>
              </a:spcBef>
              <a:spcAft>
                <a:spcPts val="0"/>
              </a:spcAft>
              <a:buSzPts val="11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6"/>
        <p:cNvGrpSpPr/>
        <p:nvPr/>
      </p:nvGrpSpPr>
      <p:grpSpPr>
        <a:xfrm>
          <a:off x="0" y="0"/>
          <a:ext cx="0" cy="0"/>
          <a:chOff x="0" y="0"/>
          <a:chExt cx="0" cy="0"/>
        </a:xfrm>
      </p:grpSpPr>
      <p:sp>
        <p:nvSpPr>
          <p:cNvPr id="67" name="Google Shape;67;p8"/>
          <p:cNvSpPr/>
          <p:nvPr/>
        </p:nvSpPr>
        <p:spPr>
          <a:xfrm>
            <a:off x="5481667" y="0"/>
            <a:ext cx="5946900" cy="5143500"/>
          </a:xfrm>
          <a:prstGeom prst="triangle">
            <a:avLst>
              <a:gd name="adj" fmla="val 50000"/>
            </a:avLst>
          </a:prstGeom>
          <a:gradFill>
            <a:gsLst>
              <a:gs pos="0">
                <a:schemeClr val="dk1"/>
              </a:gs>
              <a:gs pos="32000">
                <a:schemeClr val="dk1"/>
              </a:gs>
              <a:gs pos="100000">
                <a:schemeClr val="l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8" name="Google Shape;68;p8"/>
          <p:cNvGrpSpPr/>
          <p:nvPr/>
        </p:nvGrpSpPr>
        <p:grpSpPr>
          <a:xfrm>
            <a:off x="0" y="327088"/>
            <a:ext cx="9144000" cy="4489325"/>
            <a:chOff x="0" y="327088"/>
            <a:chExt cx="9144000" cy="4489325"/>
          </a:xfrm>
        </p:grpSpPr>
        <p:cxnSp>
          <p:nvCxnSpPr>
            <p:cNvPr id="69" name="Google Shape;69;p8"/>
            <p:cNvCxnSpPr/>
            <p:nvPr/>
          </p:nvCxnSpPr>
          <p:spPr>
            <a:xfrm>
              <a:off x="6113100" y="327088"/>
              <a:ext cx="3030900" cy="0"/>
            </a:xfrm>
            <a:prstGeom prst="straightConnector1">
              <a:avLst/>
            </a:prstGeom>
            <a:noFill/>
            <a:ln w="19050" cap="flat" cmpd="sng">
              <a:solidFill>
                <a:schemeClr val="lt1"/>
              </a:solidFill>
              <a:prstDash val="solid"/>
              <a:round/>
              <a:headEnd type="none" w="sm" len="sm"/>
              <a:tailEnd type="none" w="sm" len="sm"/>
            </a:ln>
          </p:spPr>
        </p:cxnSp>
        <p:cxnSp>
          <p:nvCxnSpPr>
            <p:cNvPr id="70" name="Google Shape;70;p8"/>
            <p:cNvCxnSpPr/>
            <p:nvPr/>
          </p:nvCxnSpPr>
          <p:spPr>
            <a:xfrm>
              <a:off x="0" y="4816413"/>
              <a:ext cx="3030900" cy="0"/>
            </a:xfrm>
            <a:prstGeom prst="straightConnector1">
              <a:avLst/>
            </a:prstGeom>
            <a:noFill/>
            <a:ln w="19050" cap="flat" cmpd="sng">
              <a:solidFill>
                <a:schemeClr val="lt1"/>
              </a:solidFill>
              <a:prstDash val="solid"/>
              <a:round/>
              <a:headEnd type="none" w="sm" len="sm"/>
              <a:tailEnd type="none" w="sm" len="sm"/>
            </a:ln>
          </p:spPr>
        </p:cxnSp>
      </p:grpSp>
      <p:sp>
        <p:nvSpPr>
          <p:cNvPr id="71" name="Google Shape;71;p8"/>
          <p:cNvSpPr txBox="1">
            <a:spLocks noGrp="1"/>
          </p:cNvSpPr>
          <p:nvPr>
            <p:ph type="title"/>
          </p:nvPr>
        </p:nvSpPr>
        <p:spPr>
          <a:xfrm>
            <a:off x="713225" y="521225"/>
            <a:ext cx="7717500" cy="6240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72" name="Google Shape;72;p8"/>
          <p:cNvSpPr txBox="1">
            <a:spLocks noGrp="1"/>
          </p:cNvSpPr>
          <p:nvPr>
            <p:ph type="subTitle" idx="1"/>
          </p:nvPr>
        </p:nvSpPr>
        <p:spPr>
          <a:xfrm>
            <a:off x="713225" y="1751850"/>
            <a:ext cx="3499800" cy="8961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2400">
                <a:solidFill>
                  <a:schemeClr val="dk2"/>
                </a:solidFill>
                <a:latin typeface="Lexend Exa Black"/>
                <a:ea typeface="Lexend Exa Black"/>
                <a:cs typeface="Lexend Exa Black"/>
                <a:sym typeface="Lexend Exa Black"/>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a:endParaRPr/>
          </a:p>
        </p:txBody>
      </p:sp>
      <p:sp>
        <p:nvSpPr>
          <p:cNvPr id="73" name="Google Shape;73;p8"/>
          <p:cNvSpPr txBox="1">
            <a:spLocks noGrp="1"/>
          </p:cNvSpPr>
          <p:nvPr>
            <p:ph type="subTitle" idx="2"/>
          </p:nvPr>
        </p:nvSpPr>
        <p:spPr>
          <a:xfrm>
            <a:off x="713250" y="2628350"/>
            <a:ext cx="3499800" cy="15216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sz="1100"/>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a:endParaRPr/>
          </a:p>
        </p:txBody>
      </p:sp>
      <p:sp>
        <p:nvSpPr>
          <p:cNvPr id="74" name="Google Shape;74;p8"/>
          <p:cNvSpPr txBox="1">
            <a:spLocks noGrp="1"/>
          </p:cNvSpPr>
          <p:nvPr>
            <p:ph type="subTitle" idx="3"/>
          </p:nvPr>
        </p:nvSpPr>
        <p:spPr>
          <a:xfrm>
            <a:off x="4930901" y="1751850"/>
            <a:ext cx="3499800" cy="8961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2400">
                <a:solidFill>
                  <a:schemeClr val="dk2"/>
                </a:solidFill>
                <a:latin typeface="Lexend Exa Black"/>
                <a:ea typeface="Lexend Exa Black"/>
                <a:cs typeface="Lexend Exa Black"/>
                <a:sym typeface="Lexend Exa Black"/>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a:endParaRPr/>
          </a:p>
        </p:txBody>
      </p:sp>
      <p:sp>
        <p:nvSpPr>
          <p:cNvPr id="75" name="Google Shape;75;p8"/>
          <p:cNvSpPr txBox="1">
            <a:spLocks noGrp="1"/>
          </p:cNvSpPr>
          <p:nvPr>
            <p:ph type="subTitle" idx="4"/>
          </p:nvPr>
        </p:nvSpPr>
        <p:spPr>
          <a:xfrm>
            <a:off x="4930925" y="2628350"/>
            <a:ext cx="3499800" cy="15216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sz="1100"/>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grpSp>
        <p:nvGrpSpPr>
          <p:cNvPr id="77" name="Google Shape;77;p9"/>
          <p:cNvGrpSpPr/>
          <p:nvPr/>
        </p:nvGrpSpPr>
        <p:grpSpPr>
          <a:xfrm>
            <a:off x="-2284633" y="-10250"/>
            <a:ext cx="13713200" cy="5153750"/>
            <a:chOff x="-2284633" y="-10250"/>
            <a:chExt cx="13713200" cy="5153750"/>
          </a:xfrm>
        </p:grpSpPr>
        <p:sp>
          <p:nvSpPr>
            <p:cNvPr id="78" name="Google Shape;78;p9"/>
            <p:cNvSpPr/>
            <p:nvPr/>
          </p:nvSpPr>
          <p:spPr>
            <a:xfrm rot="10800000" flipH="1">
              <a:off x="5481667" y="-10250"/>
              <a:ext cx="5946900" cy="5143500"/>
            </a:xfrm>
            <a:prstGeom prst="triangle">
              <a:avLst>
                <a:gd name="adj" fmla="val 50000"/>
              </a:avLst>
            </a:prstGeom>
            <a:gradFill>
              <a:gsLst>
                <a:gs pos="0">
                  <a:schemeClr val="dk1"/>
                </a:gs>
                <a:gs pos="32000">
                  <a:schemeClr val="dk1"/>
                </a:gs>
                <a:gs pos="100000">
                  <a:schemeClr val="l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9"/>
            <p:cNvSpPr/>
            <p:nvPr/>
          </p:nvSpPr>
          <p:spPr>
            <a:xfrm flipH="1">
              <a:off x="-2284633" y="0"/>
              <a:ext cx="5946900" cy="5143500"/>
            </a:xfrm>
            <a:prstGeom prst="triangle">
              <a:avLst>
                <a:gd name="adj" fmla="val 50000"/>
              </a:avLst>
            </a:prstGeom>
            <a:gradFill>
              <a:gsLst>
                <a:gs pos="0">
                  <a:schemeClr val="dk1"/>
                </a:gs>
                <a:gs pos="32000">
                  <a:schemeClr val="dk1"/>
                </a:gs>
                <a:gs pos="100000">
                  <a:schemeClr val="l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 name="Google Shape;80;p9"/>
          <p:cNvGrpSpPr/>
          <p:nvPr/>
        </p:nvGrpSpPr>
        <p:grpSpPr>
          <a:xfrm flipH="1">
            <a:off x="0" y="327088"/>
            <a:ext cx="9144000" cy="4489325"/>
            <a:chOff x="0" y="327088"/>
            <a:chExt cx="9144000" cy="4489325"/>
          </a:xfrm>
        </p:grpSpPr>
        <p:cxnSp>
          <p:nvCxnSpPr>
            <p:cNvPr id="81" name="Google Shape;81;p9"/>
            <p:cNvCxnSpPr/>
            <p:nvPr/>
          </p:nvCxnSpPr>
          <p:spPr>
            <a:xfrm>
              <a:off x="6113100" y="327088"/>
              <a:ext cx="3030900" cy="0"/>
            </a:xfrm>
            <a:prstGeom prst="straightConnector1">
              <a:avLst/>
            </a:prstGeom>
            <a:noFill/>
            <a:ln w="19050" cap="flat" cmpd="sng">
              <a:solidFill>
                <a:schemeClr val="lt1"/>
              </a:solidFill>
              <a:prstDash val="solid"/>
              <a:round/>
              <a:headEnd type="none" w="sm" len="sm"/>
              <a:tailEnd type="none" w="sm" len="sm"/>
            </a:ln>
          </p:spPr>
        </p:cxnSp>
        <p:cxnSp>
          <p:nvCxnSpPr>
            <p:cNvPr id="82" name="Google Shape;82;p9"/>
            <p:cNvCxnSpPr/>
            <p:nvPr/>
          </p:nvCxnSpPr>
          <p:spPr>
            <a:xfrm>
              <a:off x="0" y="4816413"/>
              <a:ext cx="3030900" cy="0"/>
            </a:xfrm>
            <a:prstGeom prst="straightConnector1">
              <a:avLst/>
            </a:prstGeom>
            <a:noFill/>
            <a:ln w="19050" cap="flat" cmpd="sng">
              <a:solidFill>
                <a:schemeClr val="lt1"/>
              </a:solidFill>
              <a:prstDash val="solid"/>
              <a:round/>
              <a:headEnd type="none" w="sm" len="sm"/>
              <a:tailEnd type="none" w="sm" len="sm"/>
            </a:ln>
          </p:spPr>
        </p:cxnSp>
      </p:grpSp>
      <p:sp>
        <p:nvSpPr>
          <p:cNvPr id="83" name="Google Shape;83;p9"/>
          <p:cNvSpPr txBox="1">
            <a:spLocks noGrp="1"/>
          </p:cNvSpPr>
          <p:nvPr>
            <p:ph type="title"/>
          </p:nvPr>
        </p:nvSpPr>
        <p:spPr>
          <a:xfrm>
            <a:off x="713225" y="521225"/>
            <a:ext cx="7717500" cy="6240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84" name="Google Shape;84;p9"/>
          <p:cNvSpPr txBox="1">
            <a:spLocks noGrp="1"/>
          </p:cNvSpPr>
          <p:nvPr>
            <p:ph type="body" idx="1"/>
          </p:nvPr>
        </p:nvSpPr>
        <p:spPr>
          <a:xfrm>
            <a:off x="717575" y="1533475"/>
            <a:ext cx="4018800" cy="2989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marL="457200" lvl="0" indent="-298450" algn="l">
              <a:lnSpc>
                <a:spcPct val="100000"/>
              </a:lnSpc>
              <a:spcBef>
                <a:spcPts val="0"/>
              </a:spcBef>
              <a:spcAft>
                <a:spcPts val="0"/>
              </a:spcAft>
              <a:buSzPts val="1100"/>
              <a:buFont typeface="Nunito Light"/>
              <a:buChar char="●"/>
              <a:defRPr sz="1100"/>
            </a:lvl1pPr>
            <a:lvl2pPr marL="914400" lvl="1" indent="-330200" algn="l">
              <a:lnSpc>
                <a:spcPct val="100000"/>
              </a:lnSpc>
              <a:spcBef>
                <a:spcPts val="0"/>
              </a:spcBef>
              <a:spcAft>
                <a:spcPts val="0"/>
              </a:spcAft>
              <a:buSzPts val="1600"/>
              <a:buFont typeface="Nunito Light"/>
              <a:buChar char="○"/>
              <a:defRPr/>
            </a:lvl2pPr>
            <a:lvl3pPr marL="1371600" lvl="2" indent="-323850" algn="l">
              <a:lnSpc>
                <a:spcPct val="100000"/>
              </a:lnSpc>
              <a:spcBef>
                <a:spcPts val="0"/>
              </a:spcBef>
              <a:spcAft>
                <a:spcPts val="0"/>
              </a:spcAft>
              <a:buSzPts val="1500"/>
              <a:buFont typeface="Nunito Light"/>
              <a:buChar char="■"/>
              <a:defRPr/>
            </a:lvl3pPr>
            <a:lvl4pPr marL="1828800" lvl="3" indent="-323850" algn="l">
              <a:lnSpc>
                <a:spcPct val="100000"/>
              </a:lnSpc>
              <a:spcBef>
                <a:spcPts val="0"/>
              </a:spcBef>
              <a:spcAft>
                <a:spcPts val="0"/>
              </a:spcAft>
              <a:buSzPts val="1500"/>
              <a:buFont typeface="Nunito Light"/>
              <a:buChar char="●"/>
              <a:defRPr/>
            </a:lvl4pPr>
            <a:lvl5pPr marL="2286000" lvl="4" indent="-317500" algn="l">
              <a:lnSpc>
                <a:spcPct val="100000"/>
              </a:lnSpc>
              <a:spcBef>
                <a:spcPts val="0"/>
              </a:spcBef>
              <a:spcAft>
                <a:spcPts val="0"/>
              </a:spcAft>
              <a:buSzPts val="1400"/>
              <a:buFont typeface="Nunito Light"/>
              <a:buChar char="○"/>
              <a:defRPr/>
            </a:lvl5pPr>
            <a:lvl6pPr marL="2743200" lvl="5" indent="-317500" algn="l">
              <a:lnSpc>
                <a:spcPct val="100000"/>
              </a:lnSpc>
              <a:spcBef>
                <a:spcPts val="0"/>
              </a:spcBef>
              <a:spcAft>
                <a:spcPts val="0"/>
              </a:spcAft>
              <a:buSzPts val="1400"/>
              <a:buFont typeface="Nunito Light"/>
              <a:buChar char="■"/>
              <a:defRPr/>
            </a:lvl6pPr>
            <a:lvl7pPr marL="3200400" lvl="6" indent="-311150" algn="l">
              <a:lnSpc>
                <a:spcPct val="100000"/>
              </a:lnSpc>
              <a:spcBef>
                <a:spcPts val="0"/>
              </a:spcBef>
              <a:spcAft>
                <a:spcPts val="0"/>
              </a:spcAft>
              <a:buSzPts val="1300"/>
              <a:buFont typeface="Nunito Light"/>
              <a:buChar char="●"/>
              <a:defRPr/>
            </a:lvl7pPr>
            <a:lvl8pPr marL="3657600" lvl="7" indent="-311150" algn="l">
              <a:lnSpc>
                <a:spcPct val="100000"/>
              </a:lnSpc>
              <a:spcBef>
                <a:spcPts val="0"/>
              </a:spcBef>
              <a:spcAft>
                <a:spcPts val="0"/>
              </a:spcAft>
              <a:buSzPts val="1300"/>
              <a:buFont typeface="Nunito Light"/>
              <a:buChar char="○"/>
              <a:defRPr/>
            </a:lvl8pPr>
            <a:lvl9pPr marL="4114800" lvl="8" indent="-317500" algn="l">
              <a:lnSpc>
                <a:spcPct val="100000"/>
              </a:lnSpc>
              <a:spcBef>
                <a:spcPts val="0"/>
              </a:spcBef>
              <a:spcAft>
                <a:spcPts val="0"/>
              </a:spcAft>
              <a:buSzPts val="1400"/>
              <a:buFont typeface="Nunito Light"/>
              <a:buChar char="■"/>
              <a:defRPr/>
            </a:lvl9pPr>
          </a:lstStyle>
          <a:p>
            <a:endParaRPr/>
          </a:p>
        </p:txBody>
      </p:sp>
      <p:sp>
        <p:nvSpPr>
          <p:cNvPr id="85" name="Google Shape;85;p9"/>
          <p:cNvSpPr>
            <a:spLocks noGrp="1"/>
          </p:cNvSpPr>
          <p:nvPr>
            <p:ph type="pic" idx="2"/>
          </p:nvPr>
        </p:nvSpPr>
        <p:spPr>
          <a:xfrm flipH="1">
            <a:off x="5053325" y="1533675"/>
            <a:ext cx="3377400" cy="2989200"/>
          </a:xfrm>
          <a:prstGeom prst="roundRect">
            <a:avLst>
              <a:gd name="adj" fmla="val 0"/>
            </a:avLst>
          </a:prstGeom>
          <a:noFill/>
          <a:ln w="19050" cap="flat" cmpd="sng">
            <a:solidFill>
              <a:schemeClr val="lt1"/>
            </a:solidFill>
            <a:prstDash val="solid"/>
            <a:round/>
            <a:headEnd type="none" w="sm" len="sm"/>
            <a:tailEnd type="none" w="sm" len="sm"/>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CUSTOM_3">
    <p:spTree>
      <p:nvGrpSpPr>
        <p:cNvPr id="1" name="Shape 86"/>
        <p:cNvGrpSpPr/>
        <p:nvPr/>
      </p:nvGrpSpPr>
      <p:grpSpPr>
        <a:xfrm>
          <a:off x="0" y="0"/>
          <a:ext cx="0" cy="0"/>
          <a:chOff x="0" y="0"/>
          <a:chExt cx="0" cy="0"/>
        </a:xfrm>
      </p:grpSpPr>
      <p:sp>
        <p:nvSpPr>
          <p:cNvPr id="87" name="Google Shape;87;p10"/>
          <p:cNvSpPr/>
          <p:nvPr/>
        </p:nvSpPr>
        <p:spPr>
          <a:xfrm rot="10800000">
            <a:off x="-2284633" y="0"/>
            <a:ext cx="5946900" cy="5143500"/>
          </a:xfrm>
          <a:prstGeom prst="triangle">
            <a:avLst>
              <a:gd name="adj" fmla="val 50000"/>
            </a:avLst>
          </a:prstGeom>
          <a:gradFill>
            <a:gsLst>
              <a:gs pos="0">
                <a:schemeClr val="dk1"/>
              </a:gs>
              <a:gs pos="32000">
                <a:schemeClr val="dk1"/>
              </a:gs>
              <a:gs pos="100000">
                <a:schemeClr val="lt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8" name="Google Shape;88;p10"/>
          <p:cNvGrpSpPr/>
          <p:nvPr/>
        </p:nvGrpSpPr>
        <p:grpSpPr>
          <a:xfrm>
            <a:off x="0" y="327088"/>
            <a:ext cx="9144000" cy="4489325"/>
            <a:chOff x="0" y="327088"/>
            <a:chExt cx="9144000" cy="4489325"/>
          </a:xfrm>
        </p:grpSpPr>
        <p:cxnSp>
          <p:nvCxnSpPr>
            <p:cNvPr id="89" name="Google Shape;89;p10"/>
            <p:cNvCxnSpPr/>
            <p:nvPr/>
          </p:nvCxnSpPr>
          <p:spPr>
            <a:xfrm>
              <a:off x="6113100" y="327088"/>
              <a:ext cx="3030900" cy="0"/>
            </a:xfrm>
            <a:prstGeom prst="straightConnector1">
              <a:avLst/>
            </a:prstGeom>
            <a:noFill/>
            <a:ln w="19050" cap="flat" cmpd="sng">
              <a:solidFill>
                <a:schemeClr val="lt1"/>
              </a:solidFill>
              <a:prstDash val="solid"/>
              <a:round/>
              <a:headEnd type="none" w="sm" len="sm"/>
              <a:tailEnd type="none" w="sm" len="sm"/>
            </a:ln>
          </p:spPr>
        </p:cxnSp>
        <p:cxnSp>
          <p:nvCxnSpPr>
            <p:cNvPr id="90" name="Google Shape;90;p10"/>
            <p:cNvCxnSpPr/>
            <p:nvPr/>
          </p:nvCxnSpPr>
          <p:spPr>
            <a:xfrm>
              <a:off x="0" y="4816413"/>
              <a:ext cx="3030900" cy="0"/>
            </a:xfrm>
            <a:prstGeom prst="straightConnector1">
              <a:avLst/>
            </a:prstGeom>
            <a:noFill/>
            <a:ln w="19050" cap="flat" cmpd="sng">
              <a:solidFill>
                <a:schemeClr val="lt1"/>
              </a:solidFill>
              <a:prstDash val="solid"/>
              <a:round/>
              <a:headEnd type="none" w="sm" len="sm"/>
              <a:tailEnd type="none" w="sm" len="sm"/>
            </a:ln>
          </p:spPr>
        </p:cxnSp>
      </p:grpSp>
      <p:sp>
        <p:nvSpPr>
          <p:cNvPr id="91" name="Google Shape;91;p10"/>
          <p:cNvSpPr txBox="1">
            <a:spLocks noGrp="1"/>
          </p:cNvSpPr>
          <p:nvPr>
            <p:ph type="title"/>
          </p:nvPr>
        </p:nvSpPr>
        <p:spPr>
          <a:xfrm>
            <a:off x="713225" y="521225"/>
            <a:ext cx="7717500" cy="6240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6425" y="523350"/>
            <a:ext cx="77112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3000"/>
              <a:buFont typeface="Lexend Exa Black"/>
              <a:buNone/>
              <a:defRPr sz="3000" b="0" i="0" u="none" strike="noStrike" cap="none">
                <a:solidFill>
                  <a:schemeClr val="lt1"/>
                </a:solidFill>
                <a:latin typeface="Lexend Exa Black"/>
                <a:ea typeface="Lexend Exa Black"/>
                <a:cs typeface="Lexend Exa Black"/>
                <a:sym typeface="Lexend Exa Black"/>
              </a:defRPr>
            </a:lvl1pPr>
            <a:lvl2pPr marR="0" lvl="1" algn="l" rtl="0">
              <a:lnSpc>
                <a:spcPct val="100000"/>
              </a:lnSpc>
              <a:spcBef>
                <a:spcPts val="0"/>
              </a:spcBef>
              <a:spcAft>
                <a:spcPts val="0"/>
              </a:spcAft>
              <a:buClr>
                <a:schemeClr val="lt1"/>
              </a:buClr>
              <a:buSzPts val="3000"/>
              <a:buFont typeface="Lexend Exa Black"/>
              <a:buNone/>
              <a:defRPr sz="3000" b="0" i="0" u="none" strike="noStrike" cap="none">
                <a:solidFill>
                  <a:schemeClr val="lt1"/>
                </a:solidFill>
                <a:latin typeface="Lexend Exa Black"/>
                <a:ea typeface="Lexend Exa Black"/>
                <a:cs typeface="Lexend Exa Black"/>
                <a:sym typeface="Lexend Exa Black"/>
              </a:defRPr>
            </a:lvl2pPr>
            <a:lvl3pPr marR="0" lvl="2" algn="l" rtl="0">
              <a:lnSpc>
                <a:spcPct val="100000"/>
              </a:lnSpc>
              <a:spcBef>
                <a:spcPts val="0"/>
              </a:spcBef>
              <a:spcAft>
                <a:spcPts val="0"/>
              </a:spcAft>
              <a:buClr>
                <a:schemeClr val="lt1"/>
              </a:buClr>
              <a:buSzPts val="3000"/>
              <a:buFont typeface="Lexend Exa Black"/>
              <a:buNone/>
              <a:defRPr sz="3000" b="0" i="0" u="none" strike="noStrike" cap="none">
                <a:solidFill>
                  <a:schemeClr val="lt1"/>
                </a:solidFill>
                <a:latin typeface="Lexend Exa Black"/>
                <a:ea typeface="Lexend Exa Black"/>
                <a:cs typeface="Lexend Exa Black"/>
                <a:sym typeface="Lexend Exa Black"/>
              </a:defRPr>
            </a:lvl3pPr>
            <a:lvl4pPr marR="0" lvl="3" algn="l" rtl="0">
              <a:lnSpc>
                <a:spcPct val="100000"/>
              </a:lnSpc>
              <a:spcBef>
                <a:spcPts val="0"/>
              </a:spcBef>
              <a:spcAft>
                <a:spcPts val="0"/>
              </a:spcAft>
              <a:buClr>
                <a:schemeClr val="lt1"/>
              </a:buClr>
              <a:buSzPts val="3000"/>
              <a:buFont typeface="Lexend Exa Black"/>
              <a:buNone/>
              <a:defRPr sz="3000" b="0" i="0" u="none" strike="noStrike" cap="none">
                <a:solidFill>
                  <a:schemeClr val="lt1"/>
                </a:solidFill>
                <a:latin typeface="Lexend Exa Black"/>
                <a:ea typeface="Lexend Exa Black"/>
                <a:cs typeface="Lexend Exa Black"/>
                <a:sym typeface="Lexend Exa Black"/>
              </a:defRPr>
            </a:lvl4pPr>
            <a:lvl5pPr marR="0" lvl="4" algn="l" rtl="0">
              <a:lnSpc>
                <a:spcPct val="100000"/>
              </a:lnSpc>
              <a:spcBef>
                <a:spcPts val="0"/>
              </a:spcBef>
              <a:spcAft>
                <a:spcPts val="0"/>
              </a:spcAft>
              <a:buClr>
                <a:schemeClr val="lt1"/>
              </a:buClr>
              <a:buSzPts val="3000"/>
              <a:buFont typeface="Lexend Exa Black"/>
              <a:buNone/>
              <a:defRPr sz="3000" b="0" i="0" u="none" strike="noStrike" cap="none">
                <a:solidFill>
                  <a:schemeClr val="lt1"/>
                </a:solidFill>
                <a:latin typeface="Lexend Exa Black"/>
                <a:ea typeface="Lexend Exa Black"/>
                <a:cs typeface="Lexend Exa Black"/>
                <a:sym typeface="Lexend Exa Black"/>
              </a:defRPr>
            </a:lvl5pPr>
            <a:lvl6pPr marR="0" lvl="5" algn="l" rtl="0">
              <a:lnSpc>
                <a:spcPct val="100000"/>
              </a:lnSpc>
              <a:spcBef>
                <a:spcPts val="0"/>
              </a:spcBef>
              <a:spcAft>
                <a:spcPts val="0"/>
              </a:spcAft>
              <a:buClr>
                <a:schemeClr val="lt1"/>
              </a:buClr>
              <a:buSzPts val="3000"/>
              <a:buFont typeface="Lexend Exa Black"/>
              <a:buNone/>
              <a:defRPr sz="3000" b="0" i="0" u="none" strike="noStrike" cap="none">
                <a:solidFill>
                  <a:schemeClr val="lt1"/>
                </a:solidFill>
                <a:latin typeface="Lexend Exa Black"/>
                <a:ea typeface="Lexend Exa Black"/>
                <a:cs typeface="Lexend Exa Black"/>
                <a:sym typeface="Lexend Exa Black"/>
              </a:defRPr>
            </a:lvl6pPr>
            <a:lvl7pPr marR="0" lvl="6" algn="l" rtl="0">
              <a:lnSpc>
                <a:spcPct val="100000"/>
              </a:lnSpc>
              <a:spcBef>
                <a:spcPts val="0"/>
              </a:spcBef>
              <a:spcAft>
                <a:spcPts val="0"/>
              </a:spcAft>
              <a:buClr>
                <a:schemeClr val="lt1"/>
              </a:buClr>
              <a:buSzPts val="3000"/>
              <a:buFont typeface="Lexend Exa Black"/>
              <a:buNone/>
              <a:defRPr sz="3000" b="0" i="0" u="none" strike="noStrike" cap="none">
                <a:solidFill>
                  <a:schemeClr val="lt1"/>
                </a:solidFill>
                <a:latin typeface="Lexend Exa Black"/>
                <a:ea typeface="Lexend Exa Black"/>
                <a:cs typeface="Lexend Exa Black"/>
                <a:sym typeface="Lexend Exa Black"/>
              </a:defRPr>
            </a:lvl7pPr>
            <a:lvl8pPr marR="0" lvl="7" algn="l" rtl="0">
              <a:lnSpc>
                <a:spcPct val="100000"/>
              </a:lnSpc>
              <a:spcBef>
                <a:spcPts val="0"/>
              </a:spcBef>
              <a:spcAft>
                <a:spcPts val="0"/>
              </a:spcAft>
              <a:buClr>
                <a:schemeClr val="lt1"/>
              </a:buClr>
              <a:buSzPts val="3000"/>
              <a:buFont typeface="Lexend Exa Black"/>
              <a:buNone/>
              <a:defRPr sz="3000" b="0" i="0" u="none" strike="noStrike" cap="none">
                <a:solidFill>
                  <a:schemeClr val="lt1"/>
                </a:solidFill>
                <a:latin typeface="Lexend Exa Black"/>
                <a:ea typeface="Lexend Exa Black"/>
                <a:cs typeface="Lexend Exa Black"/>
                <a:sym typeface="Lexend Exa Black"/>
              </a:defRPr>
            </a:lvl8pPr>
            <a:lvl9pPr marR="0" lvl="8" algn="l" rtl="0">
              <a:lnSpc>
                <a:spcPct val="100000"/>
              </a:lnSpc>
              <a:spcBef>
                <a:spcPts val="0"/>
              </a:spcBef>
              <a:spcAft>
                <a:spcPts val="0"/>
              </a:spcAft>
              <a:buClr>
                <a:schemeClr val="lt1"/>
              </a:buClr>
              <a:buSzPts val="3000"/>
              <a:buFont typeface="Lexend Exa Black"/>
              <a:buNone/>
              <a:defRPr sz="3000" b="0" i="0" u="none" strike="noStrike" cap="none">
                <a:solidFill>
                  <a:schemeClr val="lt1"/>
                </a:solidFill>
                <a:latin typeface="Lexend Exa Black"/>
                <a:ea typeface="Lexend Exa Black"/>
                <a:cs typeface="Lexend Exa Black"/>
                <a:sym typeface="Lexend Exa Black"/>
              </a:defRPr>
            </a:lvl9pPr>
          </a:lstStyle>
          <a:p>
            <a:endParaRPr/>
          </a:p>
        </p:txBody>
      </p:sp>
      <p:sp>
        <p:nvSpPr>
          <p:cNvPr id="7" name="Google Shape;7;p1"/>
          <p:cNvSpPr txBox="1">
            <a:spLocks noGrp="1"/>
          </p:cNvSpPr>
          <p:nvPr>
            <p:ph type="body" idx="1"/>
          </p:nvPr>
        </p:nvSpPr>
        <p:spPr>
          <a:xfrm>
            <a:off x="378750" y="1242975"/>
            <a:ext cx="7711200" cy="34164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chemeClr val="dk2"/>
              </a:buClr>
              <a:buSzPts val="1100"/>
              <a:buFont typeface="Poppins"/>
              <a:buChar char="●"/>
              <a:defRPr sz="1100" b="0" i="0" u="none" strike="noStrike" cap="none">
                <a:solidFill>
                  <a:schemeClr val="dk2"/>
                </a:solidFill>
                <a:latin typeface="Poppins"/>
                <a:ea typeface="Poppins"/>
                <a:cs typeface="Poppins"/>
                <a:sym typeface="Poppins"/>
              </a:defRPr>
            </a:lvl1pPr>
            <a:lvl2pPr marL="914400" marR="0" lvl="1" indent="-298450" algn="l" rtl="0">
              <a:lnSpc>
                <a:spcPct val="100000"/>
              </a:lnSpc>
              <a:spcBef>
                <a:spcPts val="0"/>
              </a:spcBef>
              <a:spcAft>
                <a:spcPts val="0"/>
              </a:spcAft>
              <a:buClr>
                <a:schemeClr val="dk2"/>
              </a:buClr>
              <a:buSzPts val="1100"/>
              <a:buFont typeface="Poppins"/>
              <a:buChar char="○"/>
              <a:defRPr sz="1100" b="0" i="0" u="none" strike="noStrike" cap="none">
                <a:solidFill>
                  <a:schemeClr val="dk2"/>
                </a:solidFill>
                <a:latin typeface="Poppins"/>
                <a:ea typeface="Poppins"/>
                <a:cs typeface="Poppins"/>
                <a:sym typeface="Poppins"/>
              </a:defRPr>
            </a:lvl2pPr>
            <a:lvl3pPr marL="1371600" marR="0" lvl="2" indent="-298450" algn="l" rtl="0">
              <a:lnSpc>
                <a:spcPct val="100000"/>
              </a:lnSpc>
              <a:spcBef>
                <a:spcPts val="0"/>
              </a:spcBef>
              <a:spcAft>
                <a:spcPts val="0"/>
              </a:spcAft>
              <a:buClr>
                <a:schemeClr val="dk2"/>
              </a:buClr>
              <a:buSzPts val="1100"/>
              <a:buFont typeface="Poppins"/>
              <a:buChar char="■"/>
              <a:defRPr sz="1100" b="0" i="0" u="none" strike="noStrike" cap="none">
                <a:solidFill>
                  <a:schemeClr val="dk2"/>
                </a:solidFill>
                <a:latin typeface="Poppins"/>
                <a:ea typeface="Poppins"/>
                <a:cs typeface="Poppins"/>
                <a:sym typeface="Poppins"/>
              </a:defRPr>
            </a:lvl3pPr>
            <a:lvl4pPr marL="1828800" marR="0" lvl="3" indent="-298450" algn="l" rtl="0">
              <a:lnSpc>
                <a:spcPct val="100000"/>
              </a:lnSpc>
              <a:spcBef>
                <a:spcPts val="0"/>
              </a:spcBef>
              <a:spcAft>
                <a:spcPts val="0"/>
              </a:spcAft>
              <a:buClr>
                <a:schemeClr val="dk2"/>
              </a:buClr>
              <a:buSzPts val="1100"/>
              <a:buFont typeface="Poppins"/>
              <a:buChar char="●"/>
              <a:defRPr sz="1100" b="0" i="0" u="none" strike="noStrike" cap="none">
                <a:solidFill>
                  <a:schemeClr val="dk2"/>
                </a:solidFill>
                <a:latin typeface="Poppins"/>
                <a:ea typeface="Poppins"/>
                <a:cs typeface="Poppins"/>
                <a:sym typeface="Poppins"/>
              </a:defRPr>
            </a:lvl4pPr>
            <a:lvl5pPr marL="2286000" marR="0" lvl="4" indent="-298450" algn="l" rtl="0">
              <a:lnSpc>
                <a:spcPct val="100000"/>
              </a:lnSpc>
              <a:spcBef>
                <a:spcPts val="0"/>
              </a:spcBef>
              <a:spcAft>
                <a:spcPts val="0"/>
              </a:spcAft>
              <a:buClr>
                <a:schemeClr val="dk2"/>
              </a:buClr>
              <a:buSzPts val="1100"/>
              <a:buFont typeface="Poppins"/>
              <a:buChar char="○"/>
              <a:defRPr sz="1100" b="0" i="0" u="none" strike="noStrike" cap="none">
                <a:solidFill>
                  <a:schemeClr val="dk2"/>
                </a:solidFill>
                <a:latin typeface="Poppins"/>
                <a:ea typeface="Poppins"/>
                <a:cs typeface="Poppins"/>
                <a:sym typeface="Poppins"/>
              </a:defRPr>
            </a:lvl5pPr>
            <a:lvl6pPr marL="2743200" marR="0" lvl="5" indent="-298450" algn="l" rtl="0">
              <a:lnSpc>
                <a:spcPct val="100000"/>
              </a:lnSpc>
              <a:spcBef>
                <a:spcPts val="0"/>
              </a:spcBef>
              <a:spcAft>
                <a:spcPts val="0"/>
              </a:spcAft>
              <a:buClr>
                <a:schemeClr val="dk2"/>
              </a:buClr>
              <a:buSzPts val="1100"/>
              <a:buFont typeface="Poppins"/>
              <a:buChar char="■"/>
              <a:defRPr sz="1100" b="0" i="0" u="none" strike="noStrike" cap="none">
                <a:solidFill>
                  <a:schemeClr val="dk2"/>
                </a:solidFill>
                <a:latin typeface="Poppins"/>
                <a:ea typeface="Poppins"/>
                <a:cs typeface="Poppins"/>
                <a:sym typeface="Poppins"/>
              </a:defRPr>
            </a:lvl6pPr>
            <a:lvl7pPr marL="3200400" marR="0" lvl="6" indent="-298450" algn="l" rtl="0">
              <a:lnSpc>
                <a:spcPct val="100000"/>
              </a:lnSpc>
              <a:spcBef>
                <a:spcPts val="0"/>
              </a:spcBef>
              <a:spcAft>
                <a:spcPts val="0"/>
              </a:spcAft>
              <a:buClr>
                <a:schemeClr val="dk2"/>
              </a:buClr>
              <a:buSzPts val="1100"/>
              <a:buFont typeface="Poppins"/>
              <a:buChar char="●"/>
              <a:defRPr sz="1100" b="0" i="0" u="none" strike="noStrike" cap="none">
                <a:solidFill>
                  <a:schemeClr val="dk2"/>
                </a:solidFill>
                <a:latin typeface="Poppins"/>
                <a:ea typeface="Poppins"/>
                <a:cs typeface="Poppins"/>
                <a:sym typeface="Poppins"/>
              </a:defRPr>
            </a:lvl7pPr>
            <a:lvl8pPr marL="3657600" marR="0" lvl="7" indent="-298450" algn="l" rtl="0">
              <a:lnSpc>
                <a:spcPct val="100000"/>
              </a:lnSpc>
              <a:spcBef>
                <a:spcPts val="0"/>
              </a:spcBef>
              <a:spcAft>
                <a:spcPts val="0"/>
              </a:spcAft>
              <a:buClr>
                <a:schemeClr val="dk2"/>
              </a:buClr>
              <a:buSzPts val="1100"/>
              <a:buFont typeface="Poppins"/>
              <a:buChar char="○"/>
              <a:defRPr sz="1100" b="0" i="0" u="none" strike="noStrike" cap="none">
                <a:solidFill>
                  <a:schemeClr val="dk2"/>
                </a:solidFill>
                <a:latin typeface="Poppins"/>
                <a:ea typeface="Poppins"/>
                <a:cs typeface="Poppins"/>
                <a:sym typeface="Poppins"/>
              </a:defRPr>
            </a:lvl8pPr>
            <a:lvl9pPr marL="4114800" marR="0" lvl="8" indent="-298450" algn="l" rtl="0">
              <a:lnSpc>
                <a:spcPct val="100000"/>
              </a:lnSpc>
              <a:spcBef>
                <a:spcPts val="0"/>
              </a:spcBef>
              <a:spcAft>
                <a:spcPts val="0"/>
              </a:spcAft>
              <a:buClr>
                <a:schemeClr val="dk2"/>
              </a:buClr>
              <a:buSzPts val="1100"/>
              <a:buFont typeface="Poppins"/>
              <a:buChar char="■"/>
              <a:defRPr sz="1100" b="0" i="0" u="none" strike="noStrike" cap="none">
                <a:solidFill>
                  <a:schemeClr val="dk2"/>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8.xml"/><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9.xml"/><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0.xml"/><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7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1.xml"/><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7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2.xml"/><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7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3.xml"/><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7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4.xml"/><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7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www.bidv.com.vn/vn/ty-gia-ngoai-te"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hyperlink" Target="https://www.vietcombank.com.vn/KHCN/Cong-cu-tien-ich/Ty-gia"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8"/>
        <p:cNvGrpSpPr/>
        <p:nvPr/>
      </p:nvGrpSpPr>
      <p:grpSpPr>
        <a:xfrm>
          <a:off x="0" y="0"/>
          <a:ext cx="0" cy="0"/>
          <a:chOff x="0" y="0"/>
          <a:chExt cx="0" cy="0"/>
        </a:xfrm>
      </p:grpSpPr>
      <p:sp>
        <p:nvSpPr>
          <p:cNvPr id="179" name="Google Shape;179;p23"/>
          <p:cNvSpPr/>
          <p:nvPr/>
        </p:nvSpPr>
        <p:spPr>
          <a:xfrm flipH="1">
            <a:off x="-31075" y="914250"/>
            <a:ext cx="9206100" cy="3315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23"/>
          <p:cNvSpPr txBox="1">
            <a:spLocks noGrp="1"/>
          </p:cNvSpPr>
          <p:nvPr>
            <p:ph type="ctrTitle"/>
          </p:nvPr>
        </p:nvSpPr>
        <p:spPr>
          <a:xfrm>
            <a:off x="712925" y="1069950"/>
            <a:ext cx="7718100" cy="3003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
              <a:t>TỶ GIÁ </a:t>
            </a:r>
            <a:endParaRPr/>
          </a:p>
          <a:p>
            <a:pPr marL="0" lvl="0" indent="0" algn="l" rtl="0">
              <a:lnSpc>
                <a:spcPct val="100000"/>
              </a:lnSpc>
              <a:spcBef>
                <a:spcPts val="0"/>
              </a:spcBef>
              <a:spcAft>
                <a:spcPts val="0"/>
              </a:spcAft>
              <a:buSzPts val="5200"/>
              <a:buNone/>
            </a:pPr>
            <a:r>
              <a:rPr lang="en"/>
              <a:t>TIỀN TỆ</a:t>
            </a:r>
            <a:endParaRPr/>
          </a:p>
          <a:p>
            <a:pPr marL="0" lvl="0" indent="0" algn="r" rtl="0">
              <a:lnSpc>
                <a:spcPct val="100000"/>
              </a:lnSpc>
              <a:spcBef>
                <a:spcPts val="0"/>
              </a:spcBef>
              <a:spcAft>
                <a:spcPts val="0"/>
              </a:spcAft>
              <a:buSzPts val="5200"/>
              <a:buNone/>
            </a:pPr>
            <a:r>
              <a:rPr lang="en" sz="4200" b="0"/>
              <a:t>Data warehouse</a:t>
            </a:r>
            <a:endParaRPr/>
          </a:p>
          <a:p>
            <a:pPr marL="0" lvl="0" indent="0" algn="r" rtl="0">
              <a:lnSpc>
                <a:spcPct val="100000"/>
              </a:lnSpc>
              <a:spcBef>
                <a:spcPts val="0"/>
              </a:spcBef>
              <a:spcAft>
                <a:spcPts val="0"/>
              </a:spcAft>
              <a:buSzPts val="5200"/>
              <a:buNone/>
            </a:pPr>
            <a:r>
              <a:rPr lang="en" sz="4000"/>
              <a:t>Nhóm 7</a:t>
            </a:r>
            <a:endParaRPr sz="4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2"/>
          <p:cNvSpPr/>
          <p:nvPr/>
        </p:nvSpPr>
        <p:spPr>
          <a:xfrm flipH="1">
            <a:off x="-31075" y="914250"/>
            <a:ext cx="9206100" cy="3315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32"/>
          <p:cNvSpPr txBox="1">
            <a:spLocks noGrp="1"/>
          </p:cNvSpPr>
          <p:nvPr>
            <p:ph type="title"/>
          </p:nvPr>
        </p:nvSpPr>
        <p:spPr>
          <a:xfrm>
            <a:off x="720000" y="2406575"/>
            <a:ext cx="7704300" cy="876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KẾ HOẠCH NHÓM</a:t>
            </a:r>
            <a:endParaRPr/>
          </a:p>
        </p:txBody>
      </p:sp>
      <p:sp>
        <p:nvSpPr>
          <p:cNvPr id="262" name="Google Shape;262;p32"/>
          <p:cNvSpPr txBox="1">
            <a:spLocks noGrp="1"/>
          </p:cNvSpPr>
          <p:nvPr>
            <p:ph type="title" idx="2"/>
          </p:nvPr>
        </p:nvSpPr>
        <p:spPr>
          <a:xfrm>
            <a:off x="3276900" y="1293413"/>
            <a:ext cx="2590200" cy="101550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900"/>
              <a:buNone/>
            </a:pPr>
            <a:r>
              <a:rPr lang="en"/>
              <a:t>02</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67" name="Google Shape;267;p33"/>
          <p:cNvPicPr preferRelativeResize="0"/>
          <p:nvPr/>
        </p:nvPicPr>
        <p:blipFill>
          <a:blip r:embed="rId3">
            <a:alphaModFix/>
          </a:blip>
          <a:stretch>
            <a:fillRect/>
          </a:stretch>
        </p:blipFill>
        <p:spPr>
          <a:xfrm>
            <a:off x="1420725" y="76200"/>
            <a:ext cx="6242425" cy="2694950"/>
          </a:xfrm>
          <a:prstGeom prst="rect">
            <a:avLst/>
          </a:prstGeom>
          <a:noFill/>
          <a:ln>
            <a:noFill/>
          </a:ln>
        </p:spPr>
      </p:pic>
      <p:pic>
        <p:nvPicPr>
          <p:cNvPr id="268" name="Google Shape;268;p33"/>
          <p:cNvPicPr preferRelativeResize="0"/>
          <p:nvPr/>
        </p:nvPicPr>
        <p:blipFill>
          <a:blip r:embed="rId4">
            <a:alphaModFix/>
          </a:blip>
          <a:stretch>
            <a:fillRect/>
          </a:stretch>
        </p:blipFill>
        <p:spPr>
          <a:xfrm>
            <a:off x="1420725" y="2771150"/>
            <a:ext cx="6242425" cy="2290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p34"/>
          <p:cNvPicPr preferRelativeResize="0"/>
          <p:nvPr/>
        </p:nvPicPr>
        <p:blipFill>
          <a:blip r:embed="rId3">
            <a:alphaModFix/>
          </a:blip>
          <a:stretch>
            <a:fillRect/>
          </a:stretch>
        </p:blipFill>
        <p:spPr>
          <a:xfrm>
            <a:off x="1507025" y="304800"/>
            <a:ext cx="6410426" cy="2882284"/>
          </a:xfrm>
          <a:prstGeom prst="rect">
            <a:avLst/>
          </a:prstGeom>
          <a:noFill/>
          <a:ln>
            <a:noFill/>
          </a:ln>
        </p:spPr>
      </p:pic>
      <p:pic>
        <p:nvPicPr>
          <p:cNvPr id="274" name="Google Shape;274;p34"/>
          <p:cNvPicPr preferRelativeResize="0"/>
          <p:nvPr/>
        </p:nvPicPr>
        <p:blipFill rotWithShape="1">
          <a:blip r:embed="rId4">
            <a:alphaModFix/>
          </a:blip>
          <a:srcRect t="21685"/>
          <a:stretch/>
        </p:blipFill>
        <p:spPr>
          <a:xfrm>
            <a:off x="1507025" y="3187075"/>
            <a:ext cx="6410426" cy="1622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5"/>
          <p:cNvSpPr/>
          <p:nvPr/>
        </p:nvSpPr>
        <p:spPr>
          <a:xfrm flipH="1">
            <a:off x="-31075" y="914250"/>
            <a:ext cx="9206100" cy="3315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35"/>
          <p:cNvSpPr txBox="1">
            <a:spLocks noGrp="1"/>
          </p:cNvSpPr>
          <p:nvPr>
            <p:ph type="title"/>
          </p:nvPr>
        </p:nvSpPr>
        <p:spPr>
          <a:xfrm>
            <a:off x="476100" y="2396125"/>
            <a:ext cx="8191800" cy="876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KIẾN TRÚC HỆ THỐNG</a:t>
            </a:r>
            <a:endParaRPr/>
          </a:p>
        </p:txBody>
      </p:sp>
      <p:sp>
        <p:nvSpPr>
          <p:cNvPr id="281" name="Google Shape;281;p35"/>
          <p:cNvSpPr txBox="1">
            <a:spLocks noGrp="1"/>
          </p:cNvSpPr>
          <p:nvPr>
            <p:ph type="title" idx="2"/>
          </p:nvPr>
        </p:nvSpPr>
        <p:spPr>
          <a:xfrm>
            <a:off x="3276900" y="1293413"/>
            <a:ext cx="2590200" cy="101550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900"/>
              <a:buNone/>
            </a:pPr>
            <a:r>
              <a:rPr lang="en"/>
              <a:t>03</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75770" y="527044"/>
            <a:ext cx="8483601" cy="433615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7"/>
          <p:cNvSpPr/>
          <p:nvPr/>
        </p:nvSpPr>
        <p:spPr>
          <a:xfrm flipH="1">
            <a:off x="-31075" y="914250"/>
            <a:ext cx="9206100" cy="3315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37"/>
          <p:cNvSpPr txBox="1">
            <a:spLocks noGrp="1"/>
          </p:cNvSpPr>
          <p:nvPr>
            <p:ph type="title"/>
          </p:nvPr>
        </p:nvSpPr>
        <p:spPr>
          <a:xfrm>
            <a:off x="476100" y="2396125"/>
            <a:ext cx="8191800" cy="876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CƠ SỞ DỮ LIỆU</a:t>
            </a:r>
            <a:endParaRPr/>
          </a:p>
        </p:txBody>
      </p:sp>
      <p:sp>
        <p:nvSpPr>
          <p:cNvPr id="293" name="Google Shape;293;p37"/>
          <p:cNvSpPr txBox="1">
            <a:spLocks noGrp="1"/>
          </p:cNvSpPr>
          <p:nvPr>
            <p:ph type="title" idx="2"/>
          </p:nvPr>
        </p:nvSpPr>
        <p:spPr>
          <a:xfrm>
            <a:off x="3276900" y="1293413"/>
            <a:ext cx="2590200" cy="101550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900"/>
              <a:buNone/>
            </a:pPr>
            <a:r>
              <a:rPr lang="en"/>
              <a:t>04</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8"/>
          <p:cNvSpPr txBox="1">
            <a:spLocks noGrp="1"/>
          </p:cNvSpPr>
          <p:nvPr>
            <p:ph type="subTitle" idx="1"/>
          </p:nvPr>
        </p:nvSpPr>
        <p:spPr>
          <a:xfrm>
            <a:off x="1787225" y="1636925"/>
            <a:ext cx="5569500" cy="2543700"/>
          </a:xfrm>
          <a:prstGeom prst="rect">
            <a:avLst/>
          </a:prstGeom>
          <a:noFill/>
          <a:ln>
            <a:noFill/>
          </a:ln>
        </p:spPr>
        <p:txBody>
          <a:bodyPr spcFirstLastPara="1" wrap="square" lIns="91425" tIns="91425" rIns="91425" bIns="91425" anchor="t" anchorCtr="0">
            <a:noAutofit/>
          </a:bodyPr>
          <a:lstStyle/>
          <a:p>
            <a:pPr marL="457200" lvl="0" indent="-355600" algn="l" rtl="0">
              <a:lnSpc>
                <a:spcPct val="100000"/>
              </a:lnSpc>
              <a:spcBef>
                <a:spcPts val="0"/>
              </a:spcBef>
              <a:spcAft>
                <a:spcPts val="0"/>
              </a:spcAft>
              <a:buClr>
                <a:srgbClr val="5F7D95"/>
              </a:buClr>
              <a:buSzPts val="2000"/>
              <a:buAutoNum type="arabicPeriod"/>
            </a:pPr>
            <a:r>
              <a:rPr lang="en" sz="2000" b="1">
                <a:solidFill>
                  <a:srgbClr val="5F7D95"/>
                </a:solidFill>
              </a:rPr>
              <a:t>Database Control</a:t>
            </a:r>
            <a:endParaRPr sz="2000" b="1">
              <a:solidFill>
                <a:srgbClr val="5F7D95"/>
              </a:solidFill>
            </a:endParaRPr>
          </a:p>
          <a:p>
            <a:pPr marL="457200" lvl="0" indent="0" algn="l" rtl="0">
              <a:lnSpc>
                <a:spcPct val="100000"/>
              </a:lnSpc>
              <a:spcBef>
                <a:spcPts val="0"/>
              </a:spcBef>
              <a:spcAft>
                <a:spcPts val="0"/>
              </a:spcAft>
              <a:buNone/>
            </a:pPr>
            <a:endParaRPr sz="2000" b="1">
              <a:solidFill>
                <a:srgbClr val="5F7D95"/>
              </a:solidFill>
            </a:endParaRPr>
          </a:p>
          <a:p>
            <a:pPr marL="457200" lvl="0" indent="-355600" algn="l" rtl="0">
              <a:lnSpc>
                <a:spcPct val="100000"/>
              </a:lnSpc>
              <a:spcBef>
                <a:spcPts val="0"/>
              </a:spcBef>
              <a:spcAft>
                <a:spcPts val="0"/>
              </a:spcAft>
              <a:buClr>
                <a:srgbClr val="5F7D95"/>
              </a:buClr>
              <a:buSzPts val="2000"/>
              <a:buAutoNum type="arabicPeriod"/>
            </a:pPr>
            <a:r>
              <a:rPr lang="en" sz="2000" b="1">
                <a:solidFill>
                  <a:srgbClr val="5F7D95"/>
                </a:solidFill>
              </a:rPr>
              <a:t>Database Staging</a:t>
            </a:r>
            <a:endParaRPr sz="2000" b="1">
              <a:solidFill>
                <a:srgbClr val="5F7D95"/>
              </a:solidFill>
            </a:endParaRPr>
          </a:p>
          <a:p>
            <a:pPr marL="457200" lvl="0" indent="0" algn="l" rtl="0">
              <a:lnSpc>
                <a:spcPct val="100000"/>
              </a:lnSpc>
              <a:spcBef>
                <a:spcPts val="0"/>
              </a:spcBef>
              <a:spcAft>
                <a:spcPts val="0"/>
              </a:spcAft>
              <a:buNone/>
            </a:pPr>
            <a:endParaRPr sz="2000" b="1">
              <a:solidFill>
                <a:srgbClr val="5F7D95"/>
              </a:solidFill>
            </a:endParaRPr>
          </a:p>
          <a:p>
            <a:pPr marL="457200" lvl="0" indent="-355600" algn="l" rtl="0">
              <a:lnSpc>
                <a:spcPct val="100000"/>
              </a:lnSpc>
              <a:spcBef>
                <a:spcPts val="0"/>
              </a:spcBef>
              <a:spcAft>
                <a:spcPts val="0"/>
              </a:spcAft>
              <a:buClr>
                <a:srgbClr val="5F7D95"/>
              </a:buClr>
              <a:buSzPts val="2000"/>
              <a:buAutoNum type="arabicPeriod"/>
            </a:pPr>
            <a:r>
              <a:rPr lang="en" sz="2000" b="1">
                <a:solidFill>
                  <a:srgbClr val="5F7D95"/>
                </a:solidFill>
              </a:rPr>
              <a:t>Database Warehouse</a:t>
            </a:r>
            <a:endParaRPr sz="2000" b="1">
              <a:solidFill>
                <a:srgbClr val="5F7D95"/>
              </a:solidFill>
            </a:endParaRPr>
          </a:p>
          <a:p>
            <a:pPr marL="457200" lvl="0" indent="0" algn="l" rtl="0">
              <a:lnSpc>
                <a:spcPct val="100000"/>
              </a:lnSpc>
              <a:spcBef>
                <a:spcPts val="0"/>
              </a:spcBef>
              <a:spcAft>
                <a:spcPts val="0"/>
              </a:spcAft>
              <a:buNone/>
            </a:pPr>
            <a:endParaRPr sz="2000" b="1">
              <a:solidFill>
                <a:srgbClr val="5F7D95"/>
              </a:solidFill>
            </a:endParaRPr>
          </a:p>
          <a:p>
            <a:pPr marL="457200" lvl="0" indent="-355600" algn="l" rtl="0">
              <a:lnSpc>
                <a:spcPct val="100000"/>
              </a:lnSpc>
              <a:spcBef>
                <a:spcPts val="0"/>
              </a:spcBef>
              <a:spcAft>
                <a:spcPts val="0"/>
              </a:spcAft>
              <a:buClr>
                <a:srgbClr val="5F7D95"/>
              </a:buClr>
              <a:buSzPts val="2000"/>
              <a:buAutoNum type="arabicPeriod"/>
            </a:pPr>
            <a:r>
              <a:rPr lang="en" sz="2000" b="1">
                <a:solidFill>
                  <a:srgbClr val="5F7D95"/>
                </a:solidFill>
              </a:rPr>
              <a:t>Database Mart</a:t>
            </a:r>
            <a:endParaRPr sz="2000" b="1">
              <a:solidFill>
                <a:srgbClr val="5F7D95"/>
              </a:solidFill>
            </a:endParaRPr>
          </a:p>
        </p:txBody>
      </p:sp>
      <p:sp>
        <p:nvSpPr>
          <p:cNvPr id="299" name="Google Shape;299;p38"/>
          <p:cNvSpPr txBox="1">
            <a:spLocks noGrp="1"/>
          </p:cNvSpPr>
          <p:nvPr>
            <p:ph type="title"/>
          </p:nvPr>
        </p:nvSpPr>
        <p:spPr>
          <a:xfrm>
            <a:off x="713225" y="521225"/>
            <a:ext cx="7717500" cy="6240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CƠ SỞ DỮ LIỆU</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39"/>
          <p:cNvPicPr preferRelativeResize="0"/>
          <p:nvPr/>
        </p:nvPicPr>
        <p:blipFill>
          <a:blip r:embed="rId3">
            <a:alphaModFix/>
          </a:blip>
          <a:stretch>
            <a:fillRect/>
          </a:stretch>
        </p:blipFill>
        <p:spPr>
          <a:xfrm>
            <a:off x="1974381" y="846888"/>
            <a:ext cx="5393669" cy="3754525"/>
          </a:xfrm>
          <a:prstGeom prst="rect">
            <a:avLst/>
          </a:prstGeom>
          <a:noFill/>
          <a:ln w="12700" cap="flat" cmpd="sng">
            <a:solidFill>
              <a:srgbClr val="000000"/>
            </a:solidFill>
            <a:prstDash val="solid"/>
            <a:miter lim="8000"/>
            <a:headEnd type="none" w="sm" len="sm"/>
            <a:tailEnd type="none" w="sm" len="sm"/>
          </a:ln>
        </p:spPr>
      </p:pic>
      <p:sp>
        <p:nvSpPr>
          <p:cNvPr id="305" name="Google Shape;305;p39"/>
          <p:cNvSpPr txBox="1">
            <a:spLocks noGrp="1"/>
          </p:cNvSpPr>
          <p:nvPr>
            <p:ph type="title"/>
          </p:nvPr>
        </p:nvSpPr>
        <p:spPr>
          <a:xfrm>
            <a:off x="-956375" y="39813"/>
            <a:ext cx="5861100" cy="6162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Database Control</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0"/>
          <p:cNvSpPr txBox="1">
            <a:spLocks noGrp="1"/>
          </p:cNvSpPr>
          <p:nvPr>
            <p:ph type="title"/>
          </p:nvPr>
        </p:nvSpPr>
        <p:spPr>
          <a:xfrm>
            <a:off x="-956375" y="39813"/>
            <a:ext cx="5861100" cy="6162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Database Staging</a:t>
            </a:r>
            <a:endParaRPr/>
          </a:p>
        </p:txBody>
      </p:sp>
      <p:pic>
        <p:nvPicPr>
          <p:cNvPr id="311" name="Google Shape;311;p40"/>
          <p:cNvPicPr preferRelativeResize="0"/>
          <p:nvPr/>
        </p:nvPicPr>
        <p:blipFill>
          <a:blip r:embed="rId3">
            <a:alphaModFix/>
          </a:blip>
          <a:stretch>
            <a:fillRect/>
          </a:stretch>
        </p:blipFill>
        <p:spPr>
          <a:xfrm>
            <a:off x="2186850" y="656025"/>
            <a:ext cx="3657750" cy="4199075"/>
          </a:xfrm>
          <a:prstGeom prst="rect">
            <a:avLst/>
          </a:prstGeom>
          <a:noFill/>
          <a:ln w="12700" cap="flat" cmpd="sng">
            <a:solidFill>
              <a:srgbClr val="000000"/>
            </a:solidFill>
            <a:prstDash val="solid"/>
            <a:miter lim="8000"/>
            <a:headEnd type="none" w="sm" len="sm"/>
            <a:tailEnd type="none" w="sm" len="sm"/>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p41"/>
          <p:cNvPicPr preferRelativeResize="0"/>
          <p:nvPr/>
        </p:nvPicPr>
        <p:blipFill rotWithShape="1">
          <a:blip r:embed="rId3">
            <a:alphaModFix/>
          </a:blip>
          <a:srcRect t="5465" b="7357"/>
          <a:stretch/>
        </p:blipFill>
        <p:spPr>
          <a:xfrm>
            <a:off x="43575" y="1361975"/>
            <a:ext cx="9015424" cy="2455250"/>
          </a:xfrm>
          <a:prstGeom prst="rect">
            <a:avLst/>
          </a:prstGeom>
          <a:noFill/>
          <a:ln w="9525" cap="flat" cmpd="sng">
            <a:solidFill>
              <a:schemeClr val="dk2"/>
            </a:solidFill>
            <a:prstDash val="solid"/>
            <a:round/>
            <a:headEnd type="none" w="sm" len="sm"/>
            <a:tailEnd type="none" w="sm" len="sm"/>
          </a:ln>
        </p:spPr>
      </p:pic>
      <p:sp>
        <p:nvSpPr>
          <p:cNvPr id="317" name="Google Shape;317;p41"/>
          <p:cNvSpPr txBox="1">
            <a:spLocks noGrp="1"/>
          </p:cNvSpPr>
          <p:nvPr>
            <p:ph type="title"/>
          </p:nvPr>
        </p:nvSpPr>
        <p:spPr>
          <a:xfrm>
            <a:off x="-651575" y="39813"/>
            <a:ext cx="5861100" cy="6162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Database Warehouse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4"/>
          <p:cNvSpPr txBox="1">
            <a:spLocks noGrp="1"/>
          </p:cNvSpPr>
          <p:nvPr>
            <p:ph type="subTitle" idx="5"/>
          </p:nvPr>
        </p:nvSpPr>
        <p:spPr>
          <a:xfrm>
            <a:off x="6634975" y="2351325"/>
            <a:ext cx="2314200" cy="4884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sz="1400" b="1">
                <a:latin typeface="Arial"/>
                <a:ea typeface="Arial"/>
                <a:cs typeface="Arial"/>
                <a:sym typeface="Arial"/>
              </a:rPr>
              <a:t>Nguyễn Thị Phương Nhi</a:t>
            </a:r>
            <a:endParaRPr sz="1400" b="1">
              <a:latin typeface="Arial"/>
              <a:ea typeface="Arial"/>
              <a:cs typeface="Arial"/>
              <a:sym typeface="Arial"/>
            </a:endParaRPr>
          </a:p>
        </p:txBody>
      </p:sp>
      <p:sp>
        <p:nvSpPr>
          <p:cNvPr id="186" name="Google Shape;186;p24"/>
          <p:cNvSpPr txBox="1">
            <a:spLocks noGrp="1"/>
          </p:cNvSpPr>
          <p:nvPr>
            <p:ph type="subTitle" idx="6"/>
          </p:nvPr>
        </p:nvSpPr>
        <p:spPr>
          <a:xfrm>
            <a:off x="6634975" y="2839736"/>
            <a:ext cx="2314200" cy="12618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180161"/>
              </a:buClr>
              <a:buSzPts val="1100"/>
              <a:buFont typeface="Arial"/>
              <a:buNone/>
            </a:pPr>
            <a:r>
              <a:rPr lang="en" sz="1500">
                <a:latin typeface="Arial"/>
                <a:ea typeface="Arial"/>
                <a:cs typeface="Arial"/>
                <a:sym typeface="Arial"/>
              </a:rPr>
              <a:t>MSSV: 20130353</a:t>
            </a:r>
            <a:endParaRPr sz="1500">
              <a:latin typeface="Arial"/>
              <a:ea typeface="Arial"/>
              <a:cs typeface="Arial"/>
              <a:sym typeface="Arial"/>
            </a:endParaRPr>
          </a:p>
          <a:p>
            <a:pPr marL="0" lvl="0" indent="0" algn="ctr" rtl="0">
              <a:lnSpc>
                <a:spcPct val="100000"/>
              </a:lnSpc>
              <a:spcBef>
                <a:spcPts val="0"/>
              </a:spcBef>
              <a:spcAft>
                <a:spcPts val="0"/>
              </a:spcAft>
              <a:buClr>
                <a:srgbClr val="180161"/>
              </a:buClr>
              <a:buSzPts val="1100"/>
              <a:buFont typeface="Arial"/>
              <a:buNone/>
            </a:pPr>
            <a:endParaRPr>
              <a:latin typeface="Arial"/>
              <a:ea typeface="Arial"/>
              <a:cs typeface="Arial"/>
              <a:sym typeface="Arial"/>
            </a:endParaRPr>
          </a:p>
        </p:txBody>
      </p:sp>
      <p:sp>
        <p:nvSpPr>
          <p:cNvPr id="187" name="Google Shape;187;p24"/>
          <p:cNvSpPr txBox="1">
            <a:spLocks noGrp="1"/>
          </p:cNvSpPr>
          <p:nvPr>
            <p:ph type="title" idx="8"/>
          </p:nvPr>
        </p:nvSpPr>
        <p:spPr>
          <a:xfrm>
            <a:off x="6634975" y="1695450"/>
            <a:ext cx="2314200" cy="48840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03</a:t>
            </a:r>
            <a:endParaRPr/>
          </a:p>
        </p:txBody>
      </p:sp>
      <p:sp>
        <p:nvSpPr>
          <p:cNvPr id="188" name="Google Shape;188;p24"/>
          <p:cNvSpPr txBox="1">
            <a:spLocks noGrp="1"/>
          </p:cNvSpPr>
          <p:nvPr>
            <p:ph type="title" idx="9"/>
          </p:nvPr>
        </p:nvSpPr>
        <p:spPr>
          <a:xfrm>
            <a:off x="713225" y="521225"/>
            <a:ext cx="7717500" cy="6240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Thành viên</a:t>
            </a:r>
            <a:endParaRPr/>
          </a:p>
        </p:txBody>
      </p:sp>
      <p:sp>
        <p:nvSpPr>
          <p:cNvPr id="189" name="Google Shape;189;p24"/>
          <p:cNvSpPr txBox="1">
            <a:spLocks noGrp="1"/>
          </p:cNvSpPr>
          <p:nvPr>
            <p:ph type="subTitle" idx="5"/>
          </p:nvPr>
        </p:nvSpPr>
        <p:spPr>
          <a:xfrm>
            <a:off x="3458850" y="2351325"/>
            <a:ext cx="2314200" cy="4884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sz="1400" b="1">
                <a:latin typeface="Arial"/>
                <a:ea typeface="Arial"/>
                <a:cs typeface="Arial"/>
                <a:sym typeface="Arial"/>
              </a:rPr>
              <a:t>Trương Cao Thành Nhật</a:t>
            </a:r>
            <a:endParaRPr sz="1400" b="1">
              <a:latin typeface="Arial"/>
              <a:ea typeface="Arial"/>
              <a:cs typeface="Arial"/>
              <a:sym typeface="Arial"/>
            </a:endParaRPr>
          </a:p>
        </p:txBody>
      </p:sp>
      <p:sp>
        <p:nvSpPr>
          <p:cNvPr id="190" name="Google Shape;190;p24"/>
          <p:cNvSpPr txBox="1">
            <a:spLocks noGrp="1"/>
          </p:cNvSpPr>
          <p:nvPr>
            <p:ph type="subTitle" idx="6"/>
          </p:nvPr>
        </p:nvSpPr>
        <p:spPr>
          <a:xfrm>
            <a:off x="3458850" y="2839736"/>
            <a:ext cx="2314200" cy="12618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180161"/>
              </a:buClr>
              <a:buSzPts val="1100"/>
              <a:buFont typeface="Arial"/>
              <a:buNone/>
            </a:pPr>
            <a:r>
              <a:rPr lang="en" sz="1500">
                <a:latin typeface="Arial"/>
                <a:ea typeface="Arial"/>
                <a:cs typeface="Arial"/>
                <a:sym typeface="Arial"/>
              </a:rPr>
              <a:t>MSSV: 20130352</a:t>
            </a:r>
            <a:endParaRPr sz="1500">
              <a:latin typeface="Arial"/>
              <a:ea typeface="Arial"/>
              <a:cs typeface="Arial"/>
              <a:sym typeface="Arial"/>
            </a:endParaRPr>
          </a:p>
          <a:p>
            <a:pPr marL="0" lvl="0" indent="0" algn="ctr" rtl="0">
              <a:lnSpc>
                <a:spcPct val="100000"/>
              </a:lnSpc>
              <a:spcBef>
                <a:spcPts val="0"/>
              </a:spcBef>
              <a:spcAft>
                <a:spcPts val="0"/>
              </a:spcAft>
              <a:buClr>
                <a:srgbClr val="180161"/>
              </a:buClr>
              <a:buSzPts val="1100"/>
              <a:buFont typeface="Arial"/>
              <a:buNone/>
            </a:pPr>
            <a:endParaRPr>
              <a:latin typeface="Arial"/>
              <a:ea typeface="Arial"/>
              <a:cs typeface="Arial"/>
              <a:sym typeface="Arial"/>
            </a:endParaRPr>
          </a:p>
        </p:txBody>
      </p:sp>
      <p:sp>
        <p:nvSpPr>
          <p:cNvPr id="191" name="Google Shape;191;p24"/>
          <p:cNvSpPr txBox="1">
            <a:spLocks noGrp="1"/>
          </p:cNvSpPr>
          <p:nvPr>
            <p:ph type="title" idx="8"/>
          </p:nvPr>
        </p:nvSpPr>
        <p:spPr>
          <a:xfrm>
            <a:off x="3479800" y="1695450"/>
            <a:ext cx="2314200" cy="48840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02</a:t>
            </a:r>
            <a:endParaRPr/>
          </a:p>
        </p:txBody>
      </p:sp>
      <p:sp>
        <p:nvSpPr>
          <p:cNvPr id="192" name="Google Shape;192;p24"/>
          <p:cNvSpPr txBox="1">
            <a:spLocks noGrp="1"/>
          </p:cNvSpPr>
          <p:nvPr>
            <p:ph type="subTitle" idx="5"/>
          </p:nvPr>
        </p:nvSpPr>
        <p:spPr>
          <a:xfrm>
            <a:off x="324625" y="2351325"/>
            <a:ext cx="2314200" cy="4884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sz="1400" b="1">
                <a:latin typeface="Arial"/>
                <a:ea typeface="Arial"/>
                <a:cs typeface="Arial"/>
                <a:sym typeface="Arial"/>
              </a:rPr>
              <a:t>Nguyễn Đình Nguyên</a:t>
            </a:r>
            <a:endParaRPr sz="1400" b="1">
              <a:latin typeface="Arial"/>
              <a:ea typeface="Arial"/>
              <a:cs typeface="Arial"/>
              <a:sym typeface="Arial"/>
            </a:endParaRPr>
          </a:p>
        </p:txBody>
      </p:sp>
      <p:sp>
        <p:nvSpPr>
          <p:cNvPr id="193" name="Google Shape;193;p24"/>
          <p:cNvSpPr txBox="1">
            <a:spLocks noGrp="1"/>
          </p:cNvSpPr>
          <p:nvPr>
            <p:ph type="subTitle" idx="6"/>
          </p:nvPr>
        </p:nvSpPr>
        <p:spPr>
          <a:xfrm>
            <a:off x="324625" y="2839736"/>
            <a:ext cx="2314200" cy="12618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180161"/>
              </a:buClr>
              <a:buSzPts val="1100"/>
              <a:buFont typeface="Arial"/>
              <a:buNone/>
            </a:pPr>
            <a:r>
              <a:rPr lang="en" sz="1500">
                <a:latin typeface="Arial"/>
                <a:ea typeface="Arial"/>
                <a:cs typeface="Arial"/>
                <a:sym typeface="Arial"/>
              </a:rPr>
              <a:t>MSSV: 20130340</a:t>
            </a:r>
            <a:endParaRPr sz="1500">
              <a:latin typeface="Arial"/>
              <a:ea typeface="Arial"/>
              <a:cs typeface="Arial"/>
              <a:sym typeface="Arial"/>
            </a:endParaRPr>
          </a:p>
          <a:p>
            <a:pPr marL="0" lvl="0" indent="0" algn="ctr" rtl="0">
              <a:spcBef>
                <a:spcPts val="0"/>
              </a:spcBef>
              <a:spcAft>
                <a:spcPts val="0"/>
              </a:spcAft>
              <a:buClr>
                <a:srgbClr val="180161"/>
              </a:buClr>
              <a:buSzPts val="1100"/>
              <a:buFont typeface="Arial"/>
              <a:buNone/>
            </a:pPr>
            <a:r>
              <a:rPr lang="en" sz="1500">
                <a:latin typeface="Arial"/>
                <a:ea typeface="Arial"/>
                <a:cs typeface="Arial"/>
                <a:sym typeface="Arial"/>
              </a:rPr>
              <a:t>Trưởng nhóm</a:t>
            </a:r>
            <a:endParaRPr sz="1500">
              <a:latin typeface="Arial"/>
              <a:ea typeface="Arial"/>
              <a:cs typeface="Arial"/>
              <a:sym typeface="Arial"/>
            </a:endParaRPr>
          </a:p>
          <a:p>
            <a:pPr marL="0" lvl="0" indent="0" algn="ctr" rtl="0">
              <a:lnSpc>
                <a:spcPct val="100000"/>
              </a:lnSpc>
              <a:spcBef>
                <a:spcPts val="0"/>
              </a:spcBef>
              <a:spcAft>
                <a:spcPts val="0"/>
              </a:spcAft>
              <a:buClr>
                <a:srgbClr val="180161"/>
              </a:buClr>
              <a:buSzPts val="1100"/>
              <a:buFont typeface="Arial"/>
              <a:buNone/>
            </a:pPr>
            <a:endParaRPr>
              <a:latin typeface="Arial"/>
              <a:ea typeface="Arial"/>
              <a:cs typeface="Arial"/>
              <a:sym typeface="Arial"/>
            </a:endParaRPr>
          </a:p>
        </p:txBody>
      </p:sp>
      <p:sp>
        <p:nvSpPr>
          <p:cNvPr id="194" name="Google Shape;194;p24"/>
          <p:cNvSpPr txBox="1">
            <a:spLocks noGrp="1"/>
          </p:cNvSpPr>
          <p:nvPr>
            <p:ph type="title" idx="8"/>
          </p:nvPr>
        </p:nvSpPr>
        <p:spPr>
          <a:xfrm>
            <a:off x="324625" y="1695450"/>
            <a:ext cx="2314200" cy="48840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01</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22" name="Google Shape;322;p42"/>
          <p:cNvPicPr preferRelativeResize="0"/>
          <p:nvPr/>
        </p:nvPicPr>
        <p:blipFill>
          <a:blip r:embed="rId3">
            <a:alphaModFix/>
          </a:blip>
          <a:stretch>
            <a:fillRect/>
          </a:stretch>
        </p:blipFill>
        <p:spPr>
          <a:xfrm>
            <a:off x="169575" y="1255950"/>
            <a:ext cx="8806850" cy="2857025"/>
          </a:xfrm>
          <a:prstGeom prst="rect">
            <a:avLst/>
          </a:prstGeom>
          <a:noFill/>
          <a:ln w="12700" cap="flat" cmpd="sng">
            <a:solidFill>
              <a:srgbClr val="000000"/>
            </a:solidFill>
            <a:prstDash val="solid"/>
            <a:miter lim="8000"/>
            <a:headEnd type="none" w="sm" len="sm"/>
            <a:tailEnd type="none" w="sm" len="sm"/>
          </a:ln>
        </p:spPr>
      </p:pic>
      <p:sp>
        <p:nvSpPr>
          <p:cNvPr id="323" name="Google Shape;323;p42"/>
          <p:cNvSpPr txBox="1">
            <a:spLocks noGrp="1"/>
          </p:cNvSpPr>
          <p:nvPr>
            <p:ph type="title"/>
          </p:nvPr>
        </p:nvSpPr>
        <p:spPr>
          <a:xfrm>
            <a:off x="-1261175" y="39813"/>
            <a:ext cx="5861100" cy="6162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Database Mart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3"/>
          <p:cNvSpPr/>
          <p:nvPr/>
        </p:nvSpPr>
        <p:spPr>
          <a:xfrm flipH="1">
            <a:off x="-31075" y="914250"/>
            <a:ext cx="9206100" cy="3315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43"/>
          <p:cNvSpPr txBox="1">
            <a:spLocks noGrp="1"/>
          </p:cNvSpPr>
          <p:nvPr>
            <p:ph type="title"/>
          </p:nvPr>
        </p:nvSpPr>
        <p:spPr>
          <a:xfrm>
            <a:off x="1098300" y="2571750"/>
            <a:ext cx="6947400" cy="1396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ĐẶC TẢ VÀ DỮ LIỆU VÍ DỤ</a:t>
            </a:r>
            <a:endParaRPr/>
          </a:p>
        </p:txBody>
      </p:sp>
      <p:sp>
        <p:nvSpPr>
          <p:cNvPr id="330" name="Google Shape;330;p43"/>
          <p:cNvSpPr txBox="1">
            <a:spLocks noGrp="1"/>
          </p:cNvSpPr>
          <p:nvPr>
            <p:ph type="title" idx="2"/>
          </p:nvPr>
        </p:nvSpPr>
        <p:spPr>
          <a:xfrm>
            <a:off x="3276900" y="1293413"/>
            <a:ext cx="2590200" cy="101550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900"/>
              <a:buNone/>
            </a:pPr>
            <a:r>
              <a:rPr lang="en"/>
              <a:t>05</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4"/>
          <p:cNvSpPr txBox="1">
            <a:spLocks noGrp="1"/>
          </p:cNvSpPr>
          <p:nvPr>
            <p:ph type="title"/>
          </p:nvPr>
        </p:nvSpPr>
        <p:spPr>
          <a:xfrm>
            <a:off x="-956375" y="39813"/>
            <a:ext cx="5861100" cy="6162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Database Control</a:t>
            </a:r>
            <a:endParaRPr/>
          </a:p>
        </p:txBody>
      </p:sp>
      <p:sp>
        <p:nvSpPr>
          <p:cNvPr id="336" name="Google Shape;336;p44"/>
          <p:cNvSpPr txBox="1">
            <a:spLocks noGrp="1"/>
          </p:cNvSpPr>
          <p:nvPr>
            <p:ph type="body" idx="4294967295"/>
          </p:nvPr>
        </p:nvSpPr>
        <p:spPr>
          <a:xfrm>
            <a:off x="328875" y="913000"/>
            <a:ext cx="2763000" cy="9348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1200"/>
              </a:spcBef>
              <a:spcAft>
                <a:spcPts val="1200"/>
              </a:spcAft>
              <a:buSzPts val="1100"/>
              <a:buNone/>
            </a:pPr>
            <a:r>
              <a:rPr lang="en" sz="1500" b="1"/>
              <a:t>Table data_file_configs</a:t>
            </a:r>
            <a:endParaRPr sz="1500" b="1"/>
          </a:p>
        </p:txBody>
      </p:sp>
      <p:pic>
        <p:nvPicPr>
          <p:cNvPr id="337" name="Google Shape;337;p44"/>
          <p:cNvPicPr preferRelativeResize="0"/>
          <p:nvPr/>
        </p:nvPicPr>
        <p:blipFill>
          <a:blip r:embed="rId3">
            <a:alphaModFix/>
          </a:blip>
          <a:stretch>
            <a:fillRect/>
          </a:stretch>
        </p:blipFill>
        <p:spPr>
          <a:xfrm>
            <a:off x="3332600" y="656013"/>
            <a:ext cx="5676504" cy="418268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5"/>
          <p:cNvSpPr txBox="1">
            <a:spLocks noGrp="1"/>
          </p:cNvSpPr>
          <p:nvPr>
            <p:ph type="title"/>
          </p:nvPr>
        </p:nvSpPr>
        <p:spPr>
          <a:xfrm>
            <a:off x="-956375" y="39813"/>
            <a:ext cx="5861100" cy="6162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Database Control</a:t>
            </a:r>
            <a:endParaRPr/>
          </a:p>
        </p:txBody>
      </p:sp>
      <p:sp>
        <p:nvSpPr>
          <p:cNvPr id="343" name="Google Shape;343;p45"/>
          <p:cNvSpPr txBox="1">
            <a:spLocks noGrp="1"/>
          </p:cNvSpPr>
          <p:nvPr>
            <p:ph type="body" idx="4294967295"/>
          </p:nvPr>
        </p:nvSpPr>
        <p:spPr>
          <a:xfrm>
            <a:off x="328875" y="913000"/>
            <a:ext cx="2763000" cy="9348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1200"/>
              </a:spcBef>
              <a:spcAft>
                <a:spcPts val="1200"/>
              </a:spcAft>
              <a:buSzPts val="1100"/>
              <a:buNone/>
            </a:pPr>
            <a:r>
              <a:rPr lang="en" sz="1500" b="1"/>
              <a:t>Table data_file</a:t>
            </a:r>
            <a:endParaRPr sz="1500" b="1"/>
          </a:p>
        </p:txBody>
      </p:sp>
      <p:pic>
        <p:nvPicPr>
          <p:cNvPr id="344" name="Google Shape;344;p45"/>
          <p:cNvPicPr preferRelativeResize="0"/>
          <p:nvPr/>
        </p:nvPicPr>
        <p:blipFill>
          <a:blip r:embed="rId3">
            <a:alphaModFix/>
          </a:blip>
          <a:stretch>
            <a:fillRect/>
          </a:stretch>
        </p:blipFill>
        <p:spPr>
          <a:xfrm>
            <a:off x="3230900" y="656013"/>
            <a:ext cx="5393031" cy="418268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6"/>
          <p:cNvSpPr txBox="1">
            <a:spLocks noGrp="1"/>
          </p:cNvSpPr>
          <p:nvPr>
            <p:ph type="title"/>
          </p:nvPr>
        </p:nvSpPr>
        <p:spPr>
          <a:xfrm>
            <a:off x="-956375" y="39813"/>
            <a:ext cx="5861100" cy="6162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Database Staging</a:t>
            </a:r>
            <a:endParaRPr/>
          </a:p>
        </p:txBody>
      </p:sp>
      <p:sp>
        <p:nvSpPr>
          <p:cNvPr id="350" name="Google Shape;350;p46"/>
          <p:cNvSpPr txBox="1">
            <a:spLocks noGrp="1"/>
          </p:cNvSpPr>
          <p:nvPr>
            <p:ph type="body" idx="4294967295"/>
          </p:nvPr>
        </p:nvSpPr>
        <p:spPr>
          <a:xfrm>
            <a:off x="328875" y="913000"/>
            <a:ext cx="2763000" cy="9348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1200"/>
              </a:spcBef>
              <a:spcAft>
                <a:spcPts val="1200"/>
              </a:spcAft>
              <a:buSzPts val="1100"/>
              <a:buNone/>
            </a:pPr>
            <a:r>
              <a:rPr lang="en" sz="1500" b="1"/>
              <a:t>Table exchange_rate</a:t>
            </a:r>
            <a:endParaRPr sz="1500" b="1"/>
          </a:p>
        </p:txBody>
      </p:sp>
      <p:pic>
        <p:nvPicPr>
          <p:cNvPr id="351" name="Google Shape;351;p46"/>
          <p:cNvPicPr preferRelativeResize="0"/>
          <p:nvPr/>
        </p:nvPicPr>
        <p:blipFill>
          <a:blip r:embed="rId3">
            <a:alphaModFix/>
          </a:blip>
          <a:stretch>
            <a:fillRect/>
          </a:stretch>
        </p:blipFill>
        <p:spPr>
          <a:xfrm>
            <a:off x="3168075" y="656013"/>
            <a:ext cx="5531390" cy="418268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7"/>
          <p:cNvSpPr txBox="1">
            <a:spLocks noGrp="1"/>
          </p:cNvSpPr>
          <p:nvPr>
            <p:ph type="title"/>
          </p:nvPr>
        </p:nvSpPr>
        <p:spPr>
          <a:xfrm>
            <a:off x="-651575" y="39813"/>
            <a:ext cx="5861100" cy="6162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Database Warehouse</a:t>
            </a:r>
            <a:endParaRPr/>
          </a:p>
        </p:txBody>
      </p:sp>
      <p:sp>
        <p:nvSpPr>
          <p:cNvPr id="357" name="Google Shape;357;p47"/>
          <p:cNvSpPr txBox="1">
            <a:spLocks noGrp="1"/>
          </p:cNvSpPr>
          <p:nvPr>
            <p:ph type="body" idx="4294967295"/>
          </p:nvPr>
        </p:nvSpPr>
        <p:spPr>
          <a:xfrm>
            <a:off x="328875" y="913000"/>
            <a:ext cx="2763000" cy="9348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1200"/>
              </a:spcBef>
              <a:spcAft>
                <a:spcPts val="1200"/>
              </a:spcAft>
              <a:buSzPts val="1100"/>
              <a:buNone/>
            </a:pPr>
            <a:r>
              <a:rPr lang="en" sz="1500" b="1"/>
              <a:t>Table date_dim</a:t>
            </a:r>
            <a:endParaRPr sz="1500" b="1"/>
          </a:p>
        </p:txBody>
      </p:sp>
      <p:pic>
        <p:nvPicPr>
          <p:cNvPr id="358" name="Google Shape;358;p47"/>
          <p:cNvPicPr preferRelativeResize="0"/>
          <p:nvPr/>
        </p:nvPicPr>
        <p:blipFill>
          <a:blip r:embed="rId3">
            <a:alphaModFix/>
          </a:blip>
          <a:stretch>
            <a:fillRect/>
          </a:stretch>
        </p:blipFill>
        <p:spPr>
          <a:xfrm>
            <a:off x="3168075" y="656025"/>
            <a:ext cx="5812511" cy="39525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8"/>
          <p:cNvSpPr txBox="1">
            <a:spLocks noGrp="1"/>
          </p:cNvSpPr>
          <p:nvPr>
            <p:ph type="body" idx="4294967295"/>
          </p:nvPr>
        </p:nvSpPr>
        <p:spPr>
          <a:xfrm>
            <a:off x="328875" y="913000"/>
            <a:ext cx="2763000" cy="9348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1200"/>
              </a:spcBef>
              <a:spcAft>
                <a:spcPts val="1200"/>
              </a:spcAft>
              <a:buSzPts val="1100"/>
              <a:buNone/>
            </a:pPr>
            <a:r>
              <a:rPr lang="en" sz="1500" b="1"/>
              <a:t>Table currency_dim</a:t>
            </a:r>
            <a:endParaRPr sz="1500" b="1"/>
          </a:p>
        </p:txBody>
      </p:sp>
      <p:pic>
        <p:nvPicPr>
          <p:cNvPr id="364" name="Google Shape;364;p48"/>
          <p:cNvPicPr preferRelativeResize="0"/>
          <p:nvPr/>
        </p:nvPicPr>
        <p:blipFill>
          <a:blip r:embed="rId3">
            <a:alphaModFix/>
          </a:blip>
          <a:stretch>
            <a:fillRect/>
          </a:stretch>
        </p:blipFill>
        <p:spPr>
          <a:xfrm>
            <a:off x="3169850" y="962700"/>
            <a:ext cx="5808599" cy="3281050"/>
          </a:xfrm>
          <a:prstGeom prst="rect">
            <a:avLst/>
          </a:prstGeom>
          <a:noFill/>
          <a:ln>
            <a:noFill/>
          </a:ln>
        </p:spPr>
      </p:pic>
      <p:sp>
        <p:nvSpPr>
          <p:cNvPr id="365" name="Google Shape;365;p48"/>
          <p:cNvSpPr txBox="1">
            <a:spLocks noGrp="1"/>
          </p:cNvSpPr>
          <p:nvPr>
            <p:ph type="title"/>
          </p:nvPr>
        </p:nvSpPr>
        <p:spPr>
          <a:xfrm>
            <a:off x="-651575" y="39813"/>
            <a:ext cx="5861100" cy="6162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Database Warehouse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9"/>
          <p:cNvSpPr txBox="1">
            <a:spLocks noGrp="1"/>
          </p:cNvSpPr>
          <p:nvPr>
            <p:ph type="body" idx="4294967295"/>
          </p:nvPr>
        </p:nvSpPr>
        <p:spPr>
          <a:xfrm>
            <a:off x="328875" y="913000"/>
            <a:ext cx="2763000" cy="9348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1200"/>
              </a:spcBef>
              <a:spcAft>
                <a:spcPts val="1200"/>
              </a:spcAft>
              <a:buSzPts val="1100"/>
              <a:buNone/>
            </a:pPr>
            <a:r>
              <a:rPr lang="en" sz="1500" b="1"/>
              <a:t>Table bank_dim</a:t>
            </a:r>
            <a:endParaRPr sz="1500" b="1"/>
          </a:p>
        </p:txBody>
      </p:sp>
      <p:pic>
        <p:nvPicPr>
          <p:cNvPr id="371" name="Google Shape;371;p49"/>
          <p:cNvPicPr preferRelativeResize="0"/>
          <p:nvPr/>
        </p:nvPicPr>
        <p:blipFill>
          <a:blip r:embed="rId3">
            <a:alphaModFix/>
          </a:blip>
          <a:stretch>
            <a:fillRect/>
          </a:stretch>
        </p:blipFill>
        <p:spPr>
          <a:xfrm>
            <a:off x="3159375" y="1348725"/>
            <a:ext cx="5829300" cy="1905000"/>
          </a:xfrm>
          <a:prstGeom prst="rect">
            <a:avLst/>
          </a:prstGeom>
          <a:noFill/>
          <a:ln>
            <a:noFill/>
          </a:ln>
        </p:spPr>
      </p:pic>
      <p:sp>
        <p:nvSpPr>
          <p:cNvPr id="372" name="Google Shape;372;p49"/>
          <p:cNvSpPr txBox="1">
            <a:spLocks noGrp="1"/>
          </p:cNvSpPr>
          <p:nvPr>
            <p:ph type="title"/>
          </p:nvPr>
        </p:nvSpPr>
        <p:spPr>
          <a:xfrm>
            <a:off x="-651575" y="39813"/>
            <a:ext cx="5861100" cy="6162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Database Warehouse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0"/>
          <p:cNvSpPr txBox="1">
            <a:spLocks noGrp="1"/>
          </p:cNvSpPr>
          <p:nvPr>
            <p:ph type="body" idx="4294967295"/>
          </p:nvPr>
        </p:nvSpPr>
        <p:spPr>
          <a:xfrm>
            <a:off x="328875" y="913000"/>
            <a:ext cx="2763000" cy="9348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1200"/>
              </a:spcBef>
              <a:spcAft>
                <a:spcPts val="1200"/>
              </a:spcAft>
              <a:buSzPts val="1100"/>
              <a:buNone/>
            </a:pPr>
            <a:r>
              <a:rPr lang="en" sz="1500" b="1"/>
              <a:t>Table exchange_rate_fact</a:t>
            </a:r>
            <a:endParaRPr sz="1500" b="1"/>
          </a:p>
        </p:txBody>
      </p:sp>
      <p:sp>
        <p:nvSpPr>
          <p:cNvPr id="378" name="Google Shape;378;p50"/>
          <p:cNvSpPr txBox="1">
            <a:spLocks noGrp="1"/>
          </p:cNvSpPr>
          <p:nvPr>
            <p:ph type="title"/>
          </p:nvPr>
        </p:nvSpPr>
        <p:spPr>
          <a:xfrm>
            <a:off x="-651575" y="39813"/>
            <a:ext cx="5861100" cy="6162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Database Warehouse</a:t>
            </a:r>
            <a:endParaRPr/>
          </a:p>
        </p:txBody>
      </p:sp>
      <p:pic>
        <p:nvPicPr>
          <p:cNvPr id="379" name="Google Shape;379;p50"/>
          <p:cNvPicPr preferRelativeResize="0"/>
          <p:nvPr/>
        </p:nvPicPr>
        <p:blipFill>
          <a:blip r:embed="rId3">
            <a:alphaModFix/>
          </a:blip>
          <a:stretch>
            <a:fillRect/>
          </a:stretch>
        </p:blipFill>
        <p:spPr>
          <a:xfrm>
            <a:off x="3244275" y="808413"/>
            <a:ext cx="5747324" cy="361952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51"/>
          <p:cNvSpPr txBox="1">
            <a:spLocks noGrp="1"/>
          </p:cNvSpPr>
          <p:nvPr>
            <p:ph type="body" idx="4294967295"/>
          </p:nvPr>
        </p:nvSpPr>
        <p:spPr>
          <a:xfrm>
            <a:off x="274275" y="863575"/>
            <a:ext cx="2970000" cy="984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1200"/>
              </a:spcBef>
              <a:spcAft>
                <a:spcPts val="1200"/>
              </a:spcAft>
              <a:buSzPts val="1100"/>
              <a:buNone/>
            </a:pPr>
            <a:r>
              <a:rPr lang="en" sz="1500" b="1"/>
              <a:t>Table exchange_rate_aggregate</a:t>
            </a:r>
            <a:endParaRPr sz="1500" b="1"/>
          </a:p>
        </p:txBody>
      </p:sp>
      <p:sp>
        <p:nvSpPr>
          <p:cNvPr id="385" name="Google Shape;385;p51"/>
          <p:cNvSpPr txBox="1">
            <a:spLocks noGrp="1"/>
          </p:cNvSpPr>
          <p:nvPr>
            <p:ph type="title"/>
          </p:nvPr>
        </p:nvSpPr>
        <p:spPr>
          <a:xfrm>
            <a:off x="-651575" y="39813"/>
            <a:ext cx="5861100" cy="6162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Database Warehouse</a:t>
            </a:r>
            <a:endParaRPr/>
          </a:p>
        </p:txBody>
      </p:sp>
      <p:pic>
        <p:nvPicPr>
          <p:cNvPr id="386" name="Google Shape;386;p51"/>
          <p:cNvPicPr preferRelativeResize="0"/>
          <p:nvPr/>
        </p:nvPicPr>
        <p:blipFill>
          <a:blip r:embed="rId3">
            <a:alphaModFix/>
          </a:blip>
          <a:stretch>
            <a:fillRect/>
          </a:stretch>
        </p:blipFill>
        <p:spPr>
          <a:xfrm>
            <a:off x="3469950" y="501951"/>
            <a:ext cx="5236951" cy="4589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5"/>
          <p:cNvSpPr txBox="1">
            <a:spLocks noGrp="1"/>
          </p:cNvSpPr>
          <p:nvPr>
            <p:ph type="title"/>
          </p:nvPr>
        </p:nvSpPr>
        <p:spPr>
          <a:xfrm>
            <a:off x="713225" y="521225"/>
            <a:ext cx="7717500" cy="6240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ROAD MAP</a:t>
            </a:r>
            <a:endParaRPr/>
          </a:p>
        </p:txBody>
      </p:sp>
      <p:sp>
        <p:nvSpPr>
          <p:cNvPr id="200" name="Google Shape;200;p25"/>
          <p:cNvSpPr txBox="1"/>
          <p:nvPr/>
        </p:nvSpPr>
        <p:spPr>
          <a:xfrm flipH="1">
            <a:off x="297750" y="1317775"/>
            <a:ext cx="1733100" cy="402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2400"/>
              <a:buFont typeface="Arial"/>
              <a:buNone/>
            </a:pPr>
            <a:r>
              <a:rPr lang="en" sz="1300">
                <a:solidFill>
                  <a:schemeClr val="dk2"/>
                </a:solidFill>
                <a:latin typeface="Lexend Exa Black"/>
                <a:ea typeface="Lexend Exa Black"/>
                <a:cs typeface="Lexend Exa Black"/>
                <a:sym typeface="Lexend Exa Black"/>
              </a:rPr>
              <a:t>1. Tổng quan</a:t>
            </a:r>
            <a:endParaRPr sz="1300" b="0" i="0" u="none" strike="noStrike" cap="none">
              <a:solidFill>
                <a:schemeClr val="dk2"/>
              </a:solidFill>
              <a:latin typeface="Lexend Exa Black"/>
              <a:ea typeface="Lexend Exa Black"/>
              <a:cs typeface="Lexend Exa Black"/>
              <a:sym typeface="Lexend Exa Black"/>
            </a:endParaRPr>
          </a:p>
        </p:txBody>
      </p:sp>
      <p:sp>
        <p:nvSpPr>
          <p:cNvPr id="201" name="Google Shape;201;p25"/>
          <p:cNvSpPr txBox="1"/>
          <p:nvPr/>
        </p:nvSpPr>
        <p:spPr>
          <a:xfrm flipH="1">
            <a:off x="297750" y="1673450"/>
            <a:ext cx="1733100" cy="8085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chemeClr val="dk2"/>
                </a:solidFill>
                <a:latin typeface="Lexend Exa"/>
                <a:ea typeface="Lexend Exa"/>
                <a:cs typeface="Lexend Exa"/>
                <a:sym typeface="Lexend Exa"/>
              </a:rPr>
              <a:t>Mô tả đề tài, quy trình ETL, giới thiệu và mô tả nguồn dữ liệu</a:t>
            </a:r>
            <a:endParaRPr sz="1100">
              <a:solidFill>
                <a:schemeClr val="dk2"/>
              </a:solidFill>
              <a:latin typeface="Lexend Exa"/>
              <a:ea typeface="Lexend Exa"/>
              <a:cs typeface="Lexend Exa"/>
              <a:sym typeface="Lexend Exa"/>
            </a:endParaRPr>
          </a:p>
        </p:txBody>
      </p:sp>
      <p:sp>
        <p:nvSpPr>
          <p:cNvPr id="202" name="Google Shape;202;p25"/>
          <p:cNvSpPr txBox="1"/>
          <p:nvPr/>
        </p:nvSpPr>
        <p:spPr>
          <a:xfrm flipH="1">
            <a:off x="2271175" y="1317775"/>
            <a:ext cx="2182500" cy="402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2400"/>
              <a:buFont typeface="Arial"/>
              <a:buNone/>
            </a:pPr>
            <a:r>
              <a:rPr lang="en" sz="1300">
                <a:solidFill>
                  <a:schemeClr val="dk2"/>
                </a:solidFill>
                <a:latin typeface="Lexend Exa Black"/>
                <a:ea typeface="Lexend Exa Black"/>
                <a:cs typeface="Lexend Exa Black"/>
                <a:sym typeface="Lexend Exa Black"/>
              </a:rPr>
              <a:t>2. Kế hoạch nhóm</a:t>
            </a:r>
            <a:endParaRPr sz="1300" b="0" i="0" u="none" strike="noStrike" cap="none">
              <a:solidFill>
                <a:schemeClr val="dk2"/>
              </a:solidFill>
              <a:latin typeface="Lexend Exa Black"/>
              <a:ea typeface="Lexend Exa Black"/>
              <a:cs typeface="Lexend Exa Black"/>
              <a:sym typeface="Lexend Exa Black"/>
            </a:endParaRPr>
          </a:p>
        </p:txBody>
      </p:sp>
      <p:sp>
        <p:nvSpPr>
          <p:cNvPr id="203" name="Google Shape;203;p25"/>
          <p:cNvSpPr txBox="1"/>
          <p:nvPr/>
        </p:nvSpPr>
        <p:spPr>
          <a:xfrm flipH="1">
            <a:off x="2271175" y="1673800"/>
            <a:ext cx="2182500" cy="8085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chemeClr val="dk2"/>
                </a:solidFill>
                <a:latin typeface="Lexend Exa"/>
                <a:ea typeface="Lexend Exa"/>
                <a:cs typeface="Lexend Exa"/>
                <a:sym typeface="Lexend Exa"/>
              </a:rPr>
              <a:t>Kế hoạch thực hiện đề tài</a:t>
            </a:r>
            <a:endParaRPr sz="1100" i="0" u="none" strike="noStrike" cap="none">
              <a:solidFill>
                <a:schemeClr val="dk2"/>
              </a:solidFill>
              <a:latin typeface="Lexend Exa"/>
              <a:ea typeface="Lexend Exa"/>
              <a:cs typeface="Lexend Exa"/>
              <a:sym typeface="Lexend Exa"/>
            </a:endParaRPr>
          </a:p>
        </p:txBody>
      </p:sp>
      <p:sp>
        <p:nvSpPr>
          <p:cNvPr id="204" name="Google Shape;204;p25"/>
          <p:cNvSpPr txBox="1"/>
          <p:nvPr/>
        </p:nvSpPr>
        <p:spPr>
          <a:xfrm>
            <a:off x="4794297" y="1927098"/>
            <a:ext cx="1939500" cy="5025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2400"/>
              <a:buFont typeface="Arial"/>
              <a:buNone/>
            </a:pPr>
            <a:r>
              <a:rPr lang="en" sz="1300">
                <a:solidFill>
                  <a:schemeClr val="dk2"/>
                </a:solidFill>
                <a:latin typeface="Lexend Exa Black"/>
                <a:ea typeface="Lexend Exa Black"/>
                <a:cs typeface="Lexend Exa Black"/>
                <a:sym typeface="Lexend Exa Black"/>
              </a:rPr>
              <a:t>3. Kiến trúc hệ thống</a:t>
            </a:r>
            <a:endParaRPr sz="1300" b="0" i="0" u="none" strike="noStrike" cap="none">
              <a:solidFill>
                <a:schemeClr val="dk2"/>
              </a:solidFill>
              <a:latin typeface="Lexend Exa Black"/>
              <a:ea typeface="Lexend Exa Black"/>
              <a:cs typeface="Lexend Exa Black"/>
              <a:sym typeface="Lexend Exa Black"/>
            </a:endParaRPr>
          </a:p>
        </p:txBody>
      </p:sp>
      <p:sp>
        <p:nvSpPr>
          <p:cNvPr id="205" name="Google Shape;205;p25"/>
          <p:cNvSpPr txBox="1"/>
          <p:nvPr/>
        </p:nvSpPr>
        <p:spPr>
          <a:xfrm>
            <a:off x="4794295" y="2366337"/>
            <a:ext cx="1939500" cy="5055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chemeClr val="dk2"/>
                </a:solidFill>
                <a:latin typeface="Lexend Exa"/>
                <a:ea typeface="Lexend Exa"/>
                <a:cs typeface="Lexend Exa"/>
                <a:sym typeface="Lexend Exa"/>
              </a:rPr>
              <a:t>Kiến trúc theo mô hình ETL</a:t>
            </a:r>
            <a:endParaRPr sz="1100" i="0" u="none" strike="noStrike" cap="none">
              <a:solidFill>
                <a:schemeClr val="dk2"/>
              </a:solidFill>
              <a:latin typeface="Lexend Exa"/>
              <a:ea typeface="Lexend Exa"/>
              <a:cs typeface="Lexend Exa"/>
              <a:sym typeface="Lexend Exa"/>
            </a:endParaRPr>
          </a:p>
        </p:txBody>
      </p:sp>
      <p:sp>
        <p:nvSpPr>
          <p:cNvPr id="206" name="Google Shape;206;p25"/>
          <p:cNvSpPr txBox="1"/>
          <p:nvPr/>
        </p:nvSpPr>
        <p:spPr>
          <a:xfrm>
            <a:off x="6974172" y="1927373"/>
            <a:ext cx="1939500" cy="5025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2400"/>
              <a:buFont typeface="Arial"/>
              <a:buNone/>
            </a:pPr>
            <a:r>
              <a:rPr lang="en" sz="1300">
                <a:solidFill>
                  <a:schemeClr val="dk2"/>
                </a:solidFill>
                <a:latin typeface="Lexend Exa Black"/>
                <a:ea typeface="Lexend Exa Black"/>
                <a:cs typeface="Lexend Exa Black"/>
                <a:sym typeface="Lexend Exa Black"/>
              </a:rPr>
              <a:t>4. Cơ sở dữ liệu</a:t>
            </a:r>
            <a:endParaRPr sz="1300" b="0" i="0" u="none" strike="noStrike" cap="none">
              <a:solidFill>
                <a:schemeClr val="dk2"/>
              </a:solidFill>
              <a:latin typeface="Lexend Exa Black"/>
              <a:ea typeface="Lexend Exa Black"/>
              <a:cs typeface="Lexend Exa Black"/>
              <a:sym typeface="Lexend Exa Black"/>
            </a:endParaRPr>
          </a:p>
        </p:txBody>
      </p:sp>
      <p:sp>
        <p:nvSpPr>
          <p:cNvPr id="207" name="Google Shape;207;p25"/>
          <p:cNvSpPr txBox="1"/>
          <p:nvPr/>
        </p:nvSpPr>
        <p:spPr>
          <a:xfrm>
            <a:off x="6974175" y="2366600"/>
            <a:ext cx="1939500" cy="5055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chemeClr val="dk2"/>
                </a:solidFill>
                <a:latin typeface="Lexend Exa"/>
                <a:ea typeface="Lexend Exa"/>
                <a:cs typeface="Lexend Exa"/>
                <a:sym typeface="Lexend Exa"/>
              </a:rPr>
              <a:t>Các database và các bảng.</a:t>
            </a:r>
            <a:endParaRPr sz="1100" i="0" u="none" strike="noStrike" cap="none">
              <a:solidFill>
                <a:schemeClr val="dk2"/>
              </a:solidFill>
              <a:latin typeface="Lexend Exa"/>
              <a:ea typeface="Lexend Exa"/>
              <a:cs typeface="Lexend Exa"/>
              <a:sym typeface="Lexend Exa"/>
            </a:endParaRPr>
          </a:p>
        </p:txBody>
      </p:sp>
      <p:sp>
        <p:nvSpPr>
          <p:cNvPr id="208" name="Google Shape;208;p25"/>
          <p:cNvSpPr txBox="1"/>
          <p:nvPr/>
        </p:nvSpPr>
        <p:spPr>
          <a:xfrm>
            <a:off x="277675" y="3128950"/>
            <a:ext cx="2182500" cy="601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p>
            <a:pPr marL="0" lvl="0" indent="0" algn="ctr" rtl="0">
              <a:lnSpc>
                <a:spcPct val="115000"/>
              </a:lnSpc>
              <a:spcBef>
                <a:spcPts val="2000"/>
              </a:spcBef>
              <a:spcAft>
                <a:spcPts val="600"/>
              </a:spcAft>
              <a:buNone/>
            </a:pPr>
            <a:r>
              <a:rPr lang="en" sz="1300">
                <a:solidFill>
                  <a:schemeClr val="dk2"/>
                </a:solidFill>
                <a:latin typeface="Lexend Exa Black"/>
                <a:ea typeface="Lexend Exa Black"/>
                <a:cs typeface="Lexend Exa Black"/>
                <a:sym typeface="Lexend Exa Black"/>
              </a:rPr>
              <a:t>5. Đặc tả dữ liệu &amp; Dữ liệu ví dụ</a:t>
            </a:r>
            <a:endParaRPr sz="1300" b="0" i="0" u="none" strike="noStrike" cap="none">
              <a:solidFill>
                <a:schemeClr val="dk2"/>
              </a:solidFill>
              <a:latin typeface="Lexend Exa Black"/>
              <a:ea typeface="Lexend Exa Black"/>
              <a:cs typeface="Lexend Exa Black"/>
              <a:sym typeface="Lexend Exa Black"/>
            </a:endParaRPr>
          </a:p>
        </p:txBody>
      </p:sp>
      <p:sp>
        <p:nvSpPr>
          <p:cNvPr id="209" name="Google Shape;209;p25"/>
          <p:cNvSpPr txBox="1"/>
          <p:nvPr/>
        </p:nvSpPr>
        <p:spPr>
          <a:xfrm>
            <a:off x="277675" y="3669429"/>
            <a:ext cx="2182500" cy="6927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chemeClr val="dk2"/>
                </a:solidFill>
                <a:latin typeface="Lexend Exa"/>
                <a:ea typeface="Lexend Exa"/>
                <a:cs typeface="Lexend Exa"/>
                <a:sym typeface="Lexend Exa"/>
              </a:rPr>
              <a:t>Mô tả dữ liệu và dữ liệu mẫu</a:t>
            </a:r>
            <a:endParaRPr sz="1100" i="0" u="none" strike="noStrike" cap="none">
              <a:solidFill>
                <a:schemeClr val="dk2"/>
              </a:solidFill>
              <a:latin typeface="Lexend Exa"/>
              <a:ea typeface="Lexend Exa"/>
              <a:cs typeface="Lexend Exa"/>
              <a:sym typeface="Lexend Exa"/>
            </a:endParaRPr>
          </a:p>
        </p:txBody>
      </p:sp>
      <p:sp>
        <p:nvSpPr>
          <p:cNvPr id="210" name="Google Shape;210;p25"/>
          <p:cNvSpPr txBox="1"/>
          <p:nvPr/>
        </p:nvSpPr>
        <p:spPr>
          <a:xfrm>
            <a:off x="2724483" y="3128950"/>
            <a:ext cx="1733100" cy="4857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2400"/>
              <a:buFont typeface="Arial"/>
              <a:buNone/>
            </a:pPr>
            <a:r>
              <a:rPr lang="en" sz="1300">
                <a:solidFill>
                  <a:schemeClr val="dk2"/>
                </a:solidFill>
                <a:latin typeface="Lexend Exa Black"/>
                <a:ea typeface="Lexend Exa Black"/>
                <a:cs typeface="Lexend Exa Black"/>
                <a:sym typeface="Lexend Exa Black"/>
              </a:rPr>
              <a:t>6. Workflow diagram</a:t>
            </a:r>
            <a:endParaRPr sz="1300">
              <a:solidFill>
                <a:schemeClr val="dk2"/>
              </a:solidFill>
              <a:latin typeface="Lexend Exa Black"/>
              <a:ea typeface="Lexend Exa Black"/>
              <a:cs typeface="Lexend Exa Black"/>
              <a:sym typeface="Lexend Exa Black"/>
            </a:endParaRPr>
          </a:p>
        </p:txBody>
      </p:sp>
      <p:sp>
        <p:nvSpPr>
          <p:cNvPr id="211" name="Google Shape;211;p25"/>
          <p:cNvSpPr txBox="1"/>
          <p:nvPr/>
        </p:nvSpPr>
        <p:spPr>
          <a:xfrm>
            <a:off x="2724475" y="3553498"/>
            <a:ext cx="1733100" cy="8085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chemeClr val="dk2"/>
                </a:solidFill>
                <a:latin typeface="Lexend Exa"/>
                <a:ea typeface="Lexend Exa"/>
                <a:cs typeface="Lexend Exa"/>
                <a:sym typeface="Lexend Exa"/>
              </a:rPr>
              <a:t>Workflow các module</a:t>
            </a:r>
            <a:endParaRPr sz="1100" i="0" u="none" strike="noStrike" cap="none">
              <a:solidFill>
                <a:schemeClr val="dk2"/>
              </a:solidFill>
              <a:latin typeface="Lexend Exa"/>
              <a:ea typeface="Lexend Exa"/>
              <a:cs typeface="Lexend Exa"/>
              <a:sym typeface="Lexend Exa"/>
            </a:endParaRPr>
          </a:p>
        </p:txBody>
      </p:sp>
      <p:sp>
        <p:nvSpPr>
          <p:cNvPr id="212" name="Google Shape;212;p25"/>
          <p:cNvSpPr txBox="1"/>
          <p:nvPr/>
        </p:nvSpPr>
        <p:spPr>
          <a:xfrm>
            <a:off x="7026975" y="3814750"/>
            <a:ext cx="1939500" cy="6240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p>
            <a:pPr marL="0" lvl="0" indent="0" algn="ctr" rtl="0">
              <a:lnSpc>
                <a:spcPct val="115000"/>
              </a:lnSpc>
              <a:spcBef>
                <a:spcPts val="2000"/>
              </a:spcBef>
              <a:spcAft>
                <a:spcPts val="600"/>
              </a:spcAft>
              <a:buNone/>
            </a:pPr>
            <a:r>
              <a:rPr lang="en" sz="1300">
                <a:solidFill>
                  <a:schemeClr val="dk2"/>
                </a:solidFill>
                <a:latin typeface="Lexend Exa Black"/>
                <a:ea typeface="Lexend Exa Black"/>
                <a:cs typeface="Lexend Exa Black"/>
                <a:sym typeface="Lexend Exa Black"/>
              </a:rPr>
              <a:t>8. Giao diện report demo</a:t>
            </a:r>
            <a:endParaRPr sz="1300">
              <a:solidFill>
                <a:schemeClr val="dk2"/>
              </a:solidFill>
              <a:latin typeface="Lexend Exa Black"/>
              <a:ea typeface="Lexend Exa Black"/>
              <a:cs typeface="Lexend Exa Black"/>
              <a:sym typeface="Lexend Exa Black"/>
            </a:endParaRPr>
          </a:p>
        </p:txBody>
      </p:sp>
      <p:sp>
        <p:nvSpPr>
          <p:cNvPr id="213" name="Google Shape;213;p25"/>
          <p:cNvSpPr txBox="1"/>
          <p:nvPr/>
        </p:nvSpPr>
        <p:spPr>
          <a:xfrm>
            <a:off x="7026993" y="4375487"/>
            <a:ext cx="1939500" cy="5055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chemeClr val="dk2"/>
                </a:solidFill>
                <a:latin typeface="Lexend Exa"/>
                <a:ea typeface="Lexend Exa"/>
                <a:cs typeface="Lexend Exa"/>
                <a:sym typeface="Lexend Exa"/>
              </a:rPr>
              <a:t>Giao diện </a:t>
            </a:r>
            <a:endParaRPr sz="1100" i="0" u="none" strike="noStrike" cap="none">
              <a:solidFill>
                <a:schemeClr val="dk2"/>
              </a:solidFill>
              <a:latin typeface="Lexend Exa"/>
              <a:ea typeface="Lexend Exa"/>
              <a:cs typeface="Lexend Exa"/>
              <a:sym typeface="Lexend Exa"/>
            </a:endParaRPr>
          </a:p>
        </p:txBody>
      </p:sp>
      <p:sp>
        <p:nvSpPr>
          <p:cNvPr id="214" name="Google Shape;214;p25"/>
          <p:cNvSpPr txBox="1"/>
          <p:nvPr/>
        </p:nvSpPr>
        <p:spPr>
          <a:xfrm>
            <a:off x="4794300" y="3814850"/>
            <a:ext cx="1939500" cy="6240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p>
            <a:pPr marL="0" lvl="0" indent="0" algn="ctr" rtl="0">
              <a:lnSpc>
                <a:spcPct val="115000"/>
              </a:lnSpc>
              <a:spcBef>
                <a:spcPts val="2000"/>
              </a:spcBef>
              <a:spcAft>
                <a:spcPts val="600"/>
              </a:spcAft>
              <a:buNone/>
            </a:pPr>
            <a:r>
              <a:rPr lang="en" sz="1300">
                <a:solidFill>
                  <a:schemeClr val="dk2"/>
                </a:solidFill>
                <a:latin typeface="Lexend Exa Black"/>
                <a:ea typeface="Lexend Exa Black"/>
                <a:cs typeface="Lexend Exa Black"/>
                <a:sym typeface="Lexend Exa Black"/>
              </a:rPr>
              <a:t>7. Code &amp; liên hệ mô tả</a:t>
            </a:r>
            <a:endParaRPr sz="1300" b="0" i="0" u="none" strike="noStrike" cap="none">
              <a:solidFill>
                <a:schemeClr val="dk2"/>
              </a:solidFill>
              <a:latin typeface="Lexend Exa Black"/>
              <a:ea typeface="Lexend Exa Black"/>
              <a:cs typeface="Lexend Exa Black"/>
              <a:sym typeface="Lexend Exa Black"/>
            </a:endParaRPr>
          </a:p>
        </p:txBody>
      </p:sp>
      <p:sp>
        <p:nvSpPr>
          <p:cNvPr id="215" name="Google Shape;215;p25"/>
          <p:cNvSpPr txBox="1"/>
          <p:nvPr/>
        </p:nvSpPr>
        <p:spPr>
          <a:xfrm>
            <a:off x="4794306" y="4375487"/>
            <a:ext cx="1939500" cy="5055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chemeClr val="dk2"/>
                </a:solidFill>
                <a:latin typeface="Lexend Exa"/>
                <a:ea typeface="Lexend Exa"/>
                <a:cs typeface="Lexend Exa"/>
                <a:sym typeface="Lexend Exa"/>
              </a:rPr>
              <a:t>Code theo đúng như workflow mô tả</a:t>
            </a:r>
            <a:endParaRPr sz="1100" i="0" u="none" strike="noStrike" cap="none">
              <a:solidFill>
                <a:schemeClr val="dk2"/>
              </a:solidFill>
              <a:latin typeface="Lexend Exa"/>
              <a:ea typeface="Lexend Exa"/>
              <a:cs typeface="Lexend Exa"/>
              <a:sym typeface="Lexend Ex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2"/>
          <p:cNvSpPr txBox="1">
            <a:spLocks noGrp="1"/>
          </p:cNvSpPr>
          <p:nvPr>
            <p:ph type="body" idx="4294967295"/>
          </p:nvPr>
        </p:nvSpPr>
        <p:spPr>
          <a:xfrm>
            <a:off x="274275" y="863575"/>
            <a:ext cx="2970000" cy="984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1200"/>
              </a:spcBef>
              <a:spcAft>
                <a:spcPts val="1200"/>
              </a:spcAft>
              <a:buSzPts val="1100"/>
              <a:buNone/>
            </a:pPr>
            <a:r>
              <a:rPr lang="en" sz="1500" b="1"/>
              <a:t>Table avg_rate_aggregate</a:t>
            </a:r>
            <a:endParaRPr sz="1500" b="1"/>
          </a:p>
        </p:txBody>
      </p:sp>
      <p:sp>
        <p:nvSpPr>
          <p:cNvPr id="392" name="Google Shape;392;p52"/>
          <p:cNvSpPr txBox="1">
            <a:spLocks noGrp="1"/>
          </p:cNvSpPr>
          <p:nvPr>
            <p:ph type="title"/>
          </p:nvPr>
        </p:nvSpPr>
        <p:spPr>
          <a:xfrm>
            <a:off x="-651575" y="39813"/>
            <a:ext cx="5861100" cy="6162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Database Warehouse</a:t>
            </a:r>
            <a:endParaRPr/>
          </a:p>
        </p:txBody>
      </p:sp>
      <p:pic>
        <p:nvPicPr>
          <p:cNvPr id="393" name="Google Shape;393;p52"/>
          <p:cNvPicPr preferRelativeResize="0"/>
          <p:nvPr/>
        </p:nvPicPr>
        <p:blipFill>
          <a:blip r:embed="rId3">
            <a:alphaModFix/>
          </a:blip>
          <a:stretch>
            <a:fillRect/>
          </a:stretch>
        </p:blipFill>
        <p:spPr>
          <a:xfrm>
            <a:off x="3576065" y="500075"/>
            <a:ext cx="4924409" cy="45753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3"/>
          <p:cNvSpPr txBox="1">
            <a:spLocks noGrp="1"/>
          </p:cNvSpPr>
          <p:nvPr>
            <p:ph type="body" idx="4294967295"/>
          </p:nvPr>
        </p:nvSpPr>
        <p:spPr>
          <a:xfrm>
            <a:off x="285150" y="798325"/>
            <a:ext cx="2959200" cy="10494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1200"/>
              </a:spcBef>
              <a:spcAft>
                <a:spcPts val="1200"/>
              </a:spcAft>
              <a:buSzPts val="1100"/>
              <a:buNone/>
            </a:pPr>
            <a:r>
              <a:rPr lang="en" sz="1500" b="1"/>
              <a:t>Table db_rename_exchange</a:t>
            </a:r>
            <a:endParaRPr sz="1500" b="1"/>
          </a:p>
        </p:txBody>
      </p:sp>
      <p:sp>
        <p:nvSpPr>
          <p:cNvPr id="399" name="Google Shape;399;p53"/>
          <p:cNvSpPr txBox="1">
            <a:spLocks noGrp="1"/>
          </p:cNvSpPr>
          <p:nvPr>
            <p:ph type="title"/>
          </p:nvPr>
        </p:nvSpPr>
        <p:spPr>
          <a:xfrm>
            <a:off x="-1261175" y="39813"/>
            <a:ext cx="5861100" cy="6162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Database Mart</a:t>
            </a:r>
            <a:endParaRPr/>
          </a:p>
        </p:txBody>
      </p:sp>
      <p:pic>
        <p:nvPicPr>
          <p:cNvPr id="400" name="Google Shape;400;p53"/>
          <p:cNvPicPr preferRelativeResize="0"/>
          <p:nvPr/>
        </p:nvPicPr>
        <p:blipFill>
          <a:blip r:embed="rId3">
            <a:alphaModFix/>
          </a:blip>
          <a:stretch>
            <a:fillRect/>
          </a:stretch>
        </p:blipFill>
        <p:spPr>
          <a:xfrm>
            <a:off x="3310075" y="274276"/>
            <a:ext cx="5383425" cy="47177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54"/>
          <p:cNvSpPr txBox="1">
            <a:spLocks noGrp="1"/>
          </p:cNvSpPr>
          <p:nvPr>
            <p:ph type="body" idx="4294967295"/>
          </p:nvPr>
        </p:nvSpPr>
        <p:spPr>
          <a:xfrm>
            <a:off x="285150" y="798325"/>
            <a:ext cx="2959200" cy="10494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1200"/>
              </a:spcBef>
              <a:spcAft>
                <a:spcPts val="1200"/>
              </a:spcAft>
              <a:buSzPts val="1100"/>
              <a:buNone/>
            </a:pPr>
            <a:r>
              <a:rPr lang="en" sz="1500" b="1"/>
              <a:t>Table exchange_rate_aggregate</a:t>
            </a:r>
            <a:endParaRPr sz="1500" b="1"/>
          </a:p>
        </p:txBody>
      </p:sp>
      <p:sp>
        <p:nvSpPr>
          <p:cNvPr id="406" name="Google Shape;406;p54"/>
          <p:cNvSpPr txBox="1">
            <a:spLocks noGrp="1"/>
          </p:cNvSpPr>
          <p:nvPr>
            <p:ph type="title"/>
          </p:nvPr>
        </p:nvSpPr>
        <p:spPr>
          <a:xfrm>
            <a:off x="-1261175" y="39813"/>
            <a:ext cx="5861100" cy="6162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Database Mart</a:t>
            </a:r>
            <a:endParaRPr/>
          </a:p>
        </p:txBody>
      </p:sp>
      <p:pic>
        <p:nvPicPr>
          <p:cNvPr id="407" name="Google Shape;407;p54"/>
          <p:cNvPicPr preferRelativeResize="0"/>
          <p:nvPr/>
        </p:nvPicPr>
        <p:blipFill>
          <a:blip r:embed="rId3">
            <a:alphaModFix/>
          </a:blip>
          <a:stretch>
            <a:fillRect/>
          </a:stretch>
        </p:blipFill>
        <p:spPr>
          <a:xfrm>
            <a:off x="3310075" y="274276"/>
            <a:ext cx="5383425" cy="47177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55"/>
          <p:cNvSpPr txBox="1">
            <a:spLocks noGrp="1"/>
          </p:cNvSpPr>
          <p:nvPr>
            <p:ph type="body" idx="4294967295"/>
          </p:nvPr>
        </p:nvSpPr>
        <p:spPr>
          <a:xfrm>
            <a:off x="285150" y="798325"/>
            <a:ext cx="2959200" cy="10494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1200"/>
              </a:spcBef>
              <a:spcAft>
                <a:spcPts val="1200"/>
              </a:spcAft>
              <a:buSzPts val="1100"/>
              <a:buNone/>
            </a:pPr>
            <a:r>
              <a:rPr lang="en" sz="1500" b="1"/>
              <a:t>Table db_rename_avg</a:t>
            </a:r>
            <a:endParaRPr sz="1500" b="1"/>
          </a:p>
        </p:txBody>
      </p:sp>
      <p:sp>
        <p:nvSpPr>
          <p:cNvPr id="413" name="Google Shape;413;p55"/>
          <p:cNvSpPr txBox="1">
            <a:spLocks noGrp="1"/>
          </p:cNvSpPr>
          <p:nvPr>
            <p:ph type="title"/>
          </p:nvPr>
        </p:nvSpPr>
        <p:spPr>
          <a:xfrm>
            <a:off x="-1261175" y="39813"/>
            <a:ext cx="5861100" cy="6162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Database Mart</a:t>
            </a:r>
            <a:endParaRPr/>
          </a:p>
        </p:txBody>
      </p:sp>
      <p:pic>
        <p:nvPicPr>
          <p:cNvPr id="414" name="Google Shape;414;p55"/>
          <p:cNvPicPr preferRelativeResize="0"/>
          <p:nvPr/>
        </p:nvPicPr>
        <p:blipFill>
          <a:blip r:embed="rId3">
            <a:alphaModFix/>
          </a:blip>
          <a:stretch>
            <a:fillRect/>
          </a:stretch>
        </p:blipFill>
        <p:spPr>
          <a:xfrm>
            <a:off x="3396750" y="392375"/>
            <a:ext cx="4867600" cy="45225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56"/>
          <p:cNvSpPr txBox="1">
            <a:spLocks noGrp="1"/>
          </p:cNvSpPr>
          <p:nvPr>
            <p:ph type="body" idx="4294967295"/>
          </p:nvPr>
        </p:nvSpPr>
        <p:spPr>
          <a:xfrm>
            <a:off x="285150" y="798325"/>
            <a:ext cx="2959200" cy="10494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1200"/>
              </a:spcBef>
              <a:spcAft>
                <a:spcPts val="1200"/>
              </a:spcAft>
              <a:buSzPts val="1100"/>
              <a:buNone/>
            </a:pPr>
            <a:r>
              <a:rPr lang="en" sz="1500" b="1"/>
              <a:t>Table avg_rate_aggregate</a:t>
            </a:r>
            <a:endParaRPr sz="1500" b="1"/>
          </a:p>
        </p:txBody>
      </p:sp>
      <p:sp>
        <p:nvSpPr>
          <p:cNvPr id="420" name="Google Shape;420;p56"/>
          <p:cNvSpPr txBox="1">
            <a:spLocks noGrp="1"/>
          </p:cNvSpPr>
          <p:nvPr>
            <p:ph type="title"/>
          </p:nvPr>
        </p:nvSpPr>
        <p:spPr>
          <a:xfrm>
            <a:off x="-1261175" y="39813"/>
            <a:ext cx="5861100" cy="6162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Database Mart</a:t>
            </a:r>
            <a:endParaRPr/>
          </a:p>
        </p:txBody>
      </p:sp>
      <p:pic>
        <p:nvPicPr>
          <p:cNvPr id="421" name="Google Shape;421;p56"/>
          <p:cNvPicPr preferRelativeResize="0"/>
          <p:nvPr/>
        </p:nvPicPr>
        <p:blipFill>
          <a:blip r:embed="rId3">
            <a:alphaModFix/>
          </a:blip>
          <a:stretch>
            <a:fillRect/>
          </a:stretch>
        </p:blipFill>
        <p:spPr>
          <a:xfrm>
            <a:off x="3472950" y="392375"/>
            <a:ext cx="4867600" cy="45225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57"/>
          <p:cNvSpPr/>
          <p:nvPr/>
        </p:nvSpPr>
        <p:spPr>
          <a:xfrm flipH="1">
            <a:off x="-31075" y="914250"/>
            <a:ext cx="9206100" cy="3315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57"/>
          <p:cNvSpPr txBox="1">
            <a:spLocks noGrp="1"/>
          </p:cNvSpPr>
          <p:nvPr>
            <p:ph type="title"/>
          </p:nvPr>
        </p:nvSpPr>
        <p:spPr>
          <a:xfrm>
            <a:off x="476100" y="2396125"/>
            <a:ext cx="8191800" cy="876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WORKFLOW DIAGRAM</a:t>
            </a:r>
            <a:endParaRPr/>
          </a:p>
        </p:txBody>
      </p:sp>
      <p:sp>
        <p:nvSpPr>
          <p:cNvPr id="428" name="Google Shape;428;p57"/>
          <p:cNvSpPr txBox="1">
            <a:spLocks noGrp="1"/>
          </p:cNvSpPr>
          <p:nvPr>
            <p:ph type="title" idx="2"/>
          </p:nvPr>
        </p:nvSpPr>
        <p:spPr>
          <a:xfrm>
            <a:off x="3276900" y="1293413"/>
            <a:ext cx="2590200" cy="101550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900"/>
              <a:buNone/>
            </a:pPr>
            <a:r>
              <a:rPr lang="en"/>
              <a:t>06</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58"/>
          <p:cNvSpPr txBox="1">
            <a:spLocks noGrp="1"/>
          </p:cNvSpPr>
          <p:nvPr>
            <p:ph type="subTitle" idx="1"/>
          </p:nvPr>
        </p:nvSpPr>
        <p:spPr>
          <a:xfrm>
            <a:off x="1505525" y="1605625"/>
            <a:ext cx="6300600" cy="2543700"/>
          </a:xfrm>
          <a:prstGeom prst="rect">
            <a:avLst/>
          </a:prstGeom>
          <a:noFill/>
          <a:ln>
            <a:noFill/>
          </a:ln>
        </p:spPr>
        <p:txBody>
          <a:bodyPr spcFirstLastPara="1" wrap="square" lIns="91425" tIns="91425" rIns="91425" bIns="91425" anchor="t" anchorCtr="0">
            <a:noAutofit/>
          </a:bodyPr>
          <a:lstStyle/>
          <a:p>
            <a:pPr marL="457200" lvl="0" indent="-355600" algn="l" rtl="0">
              <a:lnSpc>
                <a:spcPct val="100000"/>
              </a:lnSpc>
              <a:spcBef>
                <a:spcPts val="0"/>
              </a:spcBef>
              <a:spcAft>
                <a:spcPts val="0"/>
              </a:spcAft>
              <a:buClr>
                <a:srgbClr val="5F7D95"/>
              </a:buClr>
              <a:buSzPts val="2000"/>
              <a:buAutoNum type="arabicPeriod"/>
            </a:pPr>
            <a:r>
              <a:rPr lang="en" sz="2000" b="1">
                <a:solidFill>
                  <a:srgbClr val="5F7D95"/>
                </a:solidFill>
              </a:rPr>
              <a:t>Source web -&gt; file</a:t>
            </a:r>
            <a:endParaRPr sz="2000" b="1">
              <a:solidFill>
                <a:srgbClr val="5F7D95"/>
              </a:solidFill>
            </a:endParaRPr>
          </a:p>
          <a:p>
            <a:pPr marL="457200" lvl="0" indent="0" algn="l" rtl="0">
              <a:lnSpc>
                <a:spcPct val="100000"/>
              </a:lnSpc>
              <a:spcBef>
                <a:spcPts val="0"/>
              </a:spcBef>
              <a:spcAft>
                <a:spcPts val="0"/>
              </a:spcAft>
              <a:buNone/>
            </a:pPr>
            <a:endParaRPr sz="2000" b="1">
              <a:solidFill>
                <a:srgbClr val="5F7D95"/>
              </a:solidFill>
            </a:endParaRPr>
          </a:p>
          <a:p>
            <a:pPr marL="457200" lvl="0" indent="-355600" algn="l" rtl="0">
              <a:lnSpc>
                <a:spcPct val="100000"/>
              </a:lnSpc>
              <a:spcBef>
                <a:spcPts val="0"/>
              </a:spcBef>
              <a:spcAft>
                <a:spcPts val="0"/>
              </a:spcAft>
              <a:buClr>
                <a:srgbClr val="5F7D95"/>
              </a:buClr>
              <a:buSzPts val="2000"/>
              <a:buAutoNum type="arabicPeriod"/>
            </a:pPr>
            <a:r>
              <a:rPr lang="en" sz="2000" b="1">
                <a:solidFill>
                  <a:srgbClr val="5F7D95"/>
                </a:solidFill>
              </a:rPr>
              <a:t>File -&gt; Database Staging</a:t>
            </a:r>
            <a:endParaRPr sz="2000" b="1">
              <a:solidFill>
                <a:srgbClr val="5F7D95"/>
              </a:solidFill>
            </a:endParaRPr>
          </a:p>
          <a:p>
            <a:pPr marL="0" lvl="0" indent="0" algn="l" rtl="0">
              <a:lnSpc>
                <a:spcPct val="100000"/>
              </a:lnSpc>
              <a:spcBef>
                <a:spcPts val="0"/>
              </a:spcBef>
              <a:spcAft>
                <a:spcPts val="0"/>
              </a:spcAft>
              <a:buNone/>
            </a:pPr>
            <a:endParaRPr sz="2000" b="1">
              <a:solidFill>
                <a:srgbClr val="5F7D95"/>
              </a:solidFill>
            </a:endParaRPr>
          </a:p>
          <a:p>
            <a:pPr marL="457200" lvl="0" indent="-355600" algn="l" rtl="0">
              <a:spcBef>
                <a:spcPts val="0"/>
              </a:spcBef>
              <a:spcAft>
                <a:spcPts val="0"/>
              </a:spcAft>
              <a:buClr>
                <a:srgbClr val="5F7D95"/>
              </a:buClr>
              <a:buSzPts val="2000"/>
              <a:buAutoNum type="arabicPeriod"/>
            </a:pPr>
            <a:r>
              <a:rPr lang="en" sz="2000" b="1">
                <a:solidFill>
                  <a:srgbClr val="5F7D95"/>
                </a:solidFill>
              </a:rPr>
              <a:t>Database Staging -&gt;Database Warehouse</a:t>
            </a:r>
            <a:endParaRPr sz="2000" b="1">
              <a:solidFill>
                <a:srgbClr val="5F7D95"/>
              </a:solidFill>
            </a:endParaRPr>
          </a:p>
          <a:p>
            <a:pPr marL="457200" lvl="0" indent="0" algn="l" rtl="0">
              <a:lnSpc>
                <a:spcPct val="100000"/>
              </a:lnSpc>
              <a:spcBef>
                <a:spcPts val="0"/>
              </a:spcBef>
              <a:spcAft>
                <a:spcPts val="0"/>
              </a:spcAft>
              <a:buNone/>
            </a:pPr>
            <a:endParaRPr sz="2000" b="1">
              <a:solidFill>
                <a:srgbClr val="5F7D95"/>
              </a:solidFill>
            </a:endParaRPr>
          </a:p>
          <a:p>
            <a:pPr marL="457200" lvl="0" indent="-355600" algn="l" rtl="0">
              <a:lnSpc>
                <a:spcPct val="100000"/>
              </a:lnSpc>
              <a:spcBef>
                <a:spcPts val="0"/>
              </a:spcBef>
              <a:spcAft>
                <a:spcPts val="0"/>
              </a:spcAft>
              <a:buClr>
                <a:srgbClr val="5F7D95"/>
              </a:buClr>
              <a:buSzPts val="2000"/>
              <a:buAutoNum type="arabicPeriod"/>
            </a:pPr>
            <a:r>
              <a:rPr lang="en" sz="2000" b="1">
                <a:solidFill>
                  <a:srgbClr val="5F7D95"/>
                </a:solidFill>
              </a:rPr>
              <a:t>Database Warehouse -&gt;Database Mart</a:t>
            </a:r>
            <a:endParaRPr sz="2000" b="1">
              <a:solidFill>
                <a:srgbClr val="5F7D95"/>
              </a:solidFill>
            </a:endParaRPr>
          </a:p>
        </p:txBody>
      </p:sp>
      <p:sp>
        <p:nvSpPr>
          <p:cNvPr id="434" name="Google Shape;434;p58"/>
          <p:cNvSpPr txBox="1">
            <a:spLocks noGrp="1"/>
          </p:cNvSpPr>
          <p:nvPr>
            <p:ph type="title"/>
          </p:nvPr>
        </p:nvSpPr>
        <p:spPr>
          <a:xfrm>
            <a:off x="713225" y="521225"/>
            <a:ext cx="7717500" cy="6240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Workflow diagram</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pic>
        <p:nvPicPr>
          <p:cNvPr id="439" name="Google Shape;439;p59"/>
          <p:cNvPicPr preferRelativeResize="0"/>
          <p:nvPr/>
        </p:nvPicPr>
        <p:blipFill>
          <a:blip r:embed="rId3">
            <a:alphaModFix/>
          </a:blip>
          <a:stretch>
            <a:fillRect/>
          </a:stretch>
        </p:blipFill>
        <p:spPr>
          <a:xfrm>
            <a:off x="2997125" y="152400"/>
            <a:ext cx="5734050" cy="2352675"/>
          </a:xfrm>
          <a:prstGeom prst="rect">
            <a:avLst/>
          </a:prstGeom>
          <a:noFill/>
          <a:ln>
            <a:noFill/>
          </a:ln>
        </p:spPr>
      </p:pic>
      <p:pic>
        <p:nvPicPr>
          <p:cNvPr id="440" name="Google Shape;440;p59"/>
          <p:cNvPicPr preferRelativeResize="0"/>
          <p:nvPr/>
        </p:nvPicPr>
        <p:blipFill>
          <a:blip r:embed="rId4">
            <a:alphaModFix/>
          </a:blip>
          <a:stretch>
            <a:fillRect/>
          </a:stretch>
        </p:blipFill>
        <p:spPr>
          <a:xfrm>
            <a:off x="4617400" y="2505075"/>
            <a:ext cx="3891530" cy="2333625"/>
          </a:xfrm>
          <a:prstGeom prst="rect">
            <a:avLst/>
          </a:prstGeom>
          <a:noFill/>
          <a:ln>
            <a:noFill/>
          </a:ln>
        </p:spPr>
      </p:pic>
      <p:sp>
        <p:nvSpPr>
          <p:cNvPr id="441" name="Google Shape;441;p59"/>
          <p:cNvSpPr txBox="1">
            <a:spLocks noGrp="1"/>
          </p:cNvSpPr>
          <p:nvPr>
            <p:ph type="title"/>
          </p:nvPr>
        </p:nvSpPr>
        <p:spPr>
          <a:xfrm>
            <a:off x="413450" y="1324425"/>
            <a:ext cx="2435700" cy="1280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6.1 </a:t>
            </a:r>
            <a:r>
              <a:rPr lang="en" sz="2000" b="1">
                <a:solidFill>
                  <a:srgbClr val="5F7D95"/>
                </a:solidFill>
                <a:latin typeface="Poppins"/>
                <a:ea typeface="Poppins"/>
                <a:cs typeface="Poppins"/>
                <a:sym typeface="Poppins"/>
              </a:rPr>
              <a:t>Source web -&gt; </a:t>
            </a:r>
            <a:endParaRPr sz="2000" b="1">
              <a:solidFill>
                <a:srgbClr val="5F7D95"/>
              </a:solidFill>
              <a:latin typeface="Poppins"/>
              <a:ea typeface="Poppins"/>
              <a:cs typeface="Poppins"/>
              <a:sym typeface="Poppins"/>
            </a:endParaRPr>
          </a:p>
          <a:p>
            <a:pPr marL="0" lvl="0" indent="0" algn="ctr" rtl="0">
              <a:lnSpc>
                <a:spcPct val="100000"/>
              </a:lnSpc>
              <a:spcBef>
                <a:spcPts val="0"/>
              </a:spcBef>
              <a:spcAft>
                <a:spcPts val="0"/>
              </a:spcAft>
              <a:buSzPts val="1800"/>
              <a:buNone/>
            </a:pPr>
            <a:r>
              <a:rPr lang="en" sz="2000" b="1">
                <a:solidFill>
                  <a:srgbClr val="5F7D95"/>
                </a:solidFill>
                <a:latin typeface="Poppins"/>
                <a:ea typeface="Poppins"/>
                <a:cs typeface="Poppins"/>
                <a:sym typeface="Poppins"/>
              </a:rPr>
              <a:t>file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60"/>
          <p:cNvPicPr preferRelativeResize="0"/>
          <p:nvPr/>
        </p:nvPicPr>
        <p:blipFill>
          <a:blip r:embed="rId3">
            <a:alphaModFix/>
          </a:blip>
          <a:stretch>
            <a:fillRect/>
          </a:stretch>
        </p:blipFill>
        <p:spPr>
          <a:xfrm>
            <a:off x="3638700" y="-85900"/>
            <a:ext cx="5734050" cy="3457575"/>
          </a:xfrm>
          <a:prstGeom prst="rect">
            <a:avLst/>
          </a:prstGeom>
          <a:noFill/>
          <a:ln>
            <a:noFill/>
          </a:ln>
        </p:spPr>
      </p:pic>
      <p:pic>
        <p:nvPicPr>
          <p:cNvPr id="447" name="Google Shape;447;p60"/>
          <p:cNvPicPr preferRelativeResize="0"/>
          <p:nvPr/>
        </p:nvPicPr>
        <p:blipFill>
          <a:blip r:embed="rId4">
            <a:alphaModFix/>
          </a:blip>
          <a:stretch>
            <a:fillRect/>
          </a:stretch>
        </p:blipFill>
        <p:spPr>
          <a:xfrm>
            <a:off x="4056400" y="2571750"/>
            <a:ext cx="5734050" cy="3552825"/>
          </a:xfrm>
          <a:prstGeom prst="rect">
            <a:avLst/>
          </a:prstGeom>
          <a:noFill/>
          <a:ln>
            <a:noFill/>
          </a:ln>
        </p:spPr>
      </p:pic>
      <p:sp>
        <p:nvSpPr>
          <p:cNvPr id="448" name="Google Shape;448;p60"/>
          <p:cNvSpPr txBox="1">
            <a:spLocks noGrp="1"/>
          </p:cNvSpPr>
          <p:nvPr>
            <p:ph type="title"/>
          </p:nvPr>
        </p:nvSpPr>
        <p:spPr>
          <a:xfrm>
            <a:off x="413450" y="1324425"/>
            <a:ext cx="2435700" cy="1280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6.1 </a:t>
            </a:r>
            <a:r>
              <a:rPr lang="en" sz="2000" b="1">
                <a:solidFill>
                  <a:srgbClr val="5F7D95"/>
                </a:solidFill>
                <a:latin typeface="Poppins"/>
                <a:ea typeface="Poppins"/>
                <a:cs typeface="Poppins"/>
                <a:sym typeface="Poppins"/>
              </a:rPr>
              <a:t>Source web -&gt; </a:t>
            </a:r>
            <a:endParaRPr sz="2000" b="1">
              <a:solidFill>
                <a:srgbClr val="5F7D95"/>
              </a:solidFill>
              <a:latin typeface="Poppins"/>
              <a:ea typeface="Poppins"/>
              <a:cs typeface="Poppins"/>
              <a:sym typeface="Poppins"/>
            </a:endParaRPr>
          </a:p>
          <a:p>
            <a:pPr marL="0" lvl="0" indent="0" algn="ctr" rtl="0">
              <a:lnSpc>
                <a:spcPct val="100000"/>
              </a:lnSpc>
              <a:spcBef>
                <a:spcPts val="0"/>
              </a:spcBef>
              <a:spcAft>
                <a:spcPts val="0"/>
              </a:spcAft>
              <a:buSzPts val="1800"/>
              <a:buNone/>
            </a:pPr>
            <a:r>
              <a:rPr lang="en" sz="2000" b="1">
                <a:solidFill>
                  <a:srgbClr val="5F7D95"/>
                </a:solidFill>
                <a:latin typeface="Poppins"/>
                <a:ea typeface="Poppins"/>
                <a:cs typeface="Poppins"/>
                <a:sym typeface="Poppins"/>
              </a:rPr>
              <a:t>file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61"/>
          <p:cNvSpPr txBox="1">
            <a:spLocks noGrp="1"/>
          </p:cNvSpPr>
          <p:nvPr>
            <p:ph type="title"/>
          </p:nvPr>
        </p:nvSpPr>
        <p:spPr>
          <a:xfrm>
            <a:off x="0" y="0"/>
            <a:ext cx="4656000" cy="9489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6.2 </a:t>
            </a:r>
            <a:r>
              <a:rPr lang="en" sz="2000" b="1">
                <a:solidFill>
                  <a:srgbClr val="5F7D95"/>
                </a:solidFill>
                <a:latin typeface="Poppins"/>
                <a:ea typeface="Poppins"/>
                <a:cs typeface="Poppins"/>
                <a:sym typeface="Poppins"/>
              </a:rPr>
              <a:t>File -&gt; Database Staging</a:t>
            </a:r>
            <a:endParaRPr/>
          </a:p>
        </p:txBody>
      </p:sp>
      <p:pic>
        <p:nvPicPr>
          <p:cNvPr id="454" name="Google Shape;454;p61"/>
          <p:cNvPicPr preferRelativeResize="0"/>
          <p:nvPr/>
        </p:nvPicPr>
        <p:blipFill>
          <a:blip r:embed="rId3">
            <a:alphaModFix/>
          </a:blip>
          <a:stretch>
            <a:fillRect/>
          </a:stretch>
        </p:blipFill>
        <p:spPr>
          <a:xfrm>
            <a:off x="1573900" y="819175"/>
            <a:ext cx="5734050" cy="3657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6"/>
          <p:cNvSpPr/>
          <p:nvPr/>
        </p:nvSpPr>
        <p:spPr>
          <a:xfrm flipH="1">
            <a:off x="-31075" y="914250"/>
            <a:ext cx="9206100" cy="3315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26"/>
          <p:cNvSpPr txBox="1">
            <a:spLocks noGrp="1"/>
          </p:cNvSpPr>
          <p:nvPr>
            <p:ph type="title"/>
          </p:nvPr>
        </p:nvSpPr>
        <p:spPr>
          <a:xfrm>
            <a:off x="720000" y="2406575"/>
            <a:ext cx="7704300" cy="876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TỔNG QUAN</a:t>
            </a:r>
            <a:endParaRPr/>
          </a:p>
        </p:txBody>
      </p:sp>
      <p:sp>
        <p:nvSpPr>
          <p:cNvPr id="222" name="Google Shape;222;p26"/>
          <p:cNvSpPr txBox="1">
            <a:spLocks noGrp="1"/>
          </p:cNvSpPr>
          <p:nvPr>
            <p:ph type="title" idx="2"/>
          </p:nvPr>
        </p:nvSpPr>
        <p:spPr>
          <a:xfrm>
            <a:off x="3276900" y="1293413"/>
            <a:ext cx="2590200" cy="101550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900"/>
              <a:buNone/>
            </a:pPr>
            <a:r>
              <a:rPr lang="en"/>
              <a:t>01</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62"/>
          <p:cNvSpPr txBox="1">
            <a:spLocks noGrp="1"/>
          </p:cNvSpPr>
          <p:nvPr>
            <p:ph type="title"/>
          </p:nvPr>
        </p:nvSpPr>
        <p:spPr>
          <a:xfrm>
            <a:off x="0" y="0"/>
            <a:ext cx="4022400" cy="9489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6.2 </a:t>
            </a:r>
            <a:r>
              <a:rPr lang="en" sz="2000" b="1">
                <a:solidFill>
                  <a:srgbClr val="5F7D95"/>
                </a:solidFill>
                <a:latin typeface="Poppins"/>
                <a:ea typeface="Poppins"/>
                <a:cs typeface="Poppins"/>
                <a:sym typeface="Poppins"/>
              </a:rPr>
              <a:t>Source file -&gt; staging</a:t>
            </a:r>
            <a:endParaRPr/>
          </a:p>
        </p:txBody>
      </p:sp>
      <p:pic>
        <p:nvPicPr>
          <p:cNvPr id="460" name="Google Shape;460;p62"/>
          <p:cNvPicPr preferRelativeResize="0"/>
          <p:nvPr/>
        </p:nvPicPr>
        <p:blipFill>
          <a:blip r:embed="rId3">
            <a:alphaModFix/>
          </a:blip>
          <a:stretch>
            <a:fillRect/>
          </a:stretch>
        </p:blipFill>
        <p:spPr>
          <a:xfrm>
            <a:off x="1595625" y="1112150"/>
            <a:ext cx="5734050" cy="32099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63"/>
          <p:cNvSpPr txBox="1">
            <a:spLocks noGrp="1"/>
          </p:cNvSpPr>
          <p:nvPr>
            <p:ph type="title"/>
          </p:nvPr>
        </p:nvSpPr>
        <p:spPr>
          <a:xfrm>
            <a:off x="0" y="0"/>
            <a:ext cx="4022400" cy="9489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6.2 </a:t>
            </a:r>
            <a:r>
              <a:rPr lang="en" sz="2000" b="1">
                <a:solidFill>
                  <a:srgbClr val="5F7D95"/>
                </a:solidFill>
                <a:latin typeface="Poppins"/>
                <a:ea typeface="Poppins"/>
                <a:cs typeface="Poppins"/>
                <a:sym typeface="Poppins"/>
              </a:rPr>
              <a:t>Source file -&gt; staging</a:t>
            </a:r>
            <a:endParaRPr/>
          </a:p>
        </p:txBody>
      </p:sp>
      <p:pic>
        <p:nvPicPr>
          <p:cNvPr id="466" name="Google Shape;466;p63"/>
          <p:cNvPicPr preferRelativeResize="0"/>
          <p:nvPr/>
        </p:nvPicPr>
        <p:blipFill>
          <a:blip r:embed="rId3">
            <a:alphaModFix/>
          </a:blip>
          <a:stretch>
            <a:fillRect/>
          </a:stretch>
        </p:blipFill>
        <p:spPr>
          <a:xfrm>
            <a:off x="2029675" y="862575"/>
            <a:ext cx="5522783" cy="38898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64"/>
          <p:cNvSpPr txBox="1">
            <a:spLocks noGrp="1"/>
          </p:cNvSpPr>
          <p:nvPr>
            <p:ph type="title"/>
          </p:nvPr>
        </p:nvSpPr>
        <p:spPr>
          <a:xfrm>
            <a:off x="0" y="0"/>
            <a:ext cx="4022400" cy="9489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6.2 </a:t>
            </a:r>
            <a:r>
              <a:rPr lang="en" sz="2000" b="1">
                <a:solidFill>
                  <a:srgbClr val="5F7D95"/>
                </a:solidFill>
                <a:latin typeface="Poppins"/>
                <a:ea typeface="Poppins"/>
                <a:cs typeface="Poppins"/>
                <a:sym typeface="Poppins"/>
              </a:rPr>
              <a:t>Source file -&gt; staging</a:t>
            </a:r>
            <a:endParaRPr/>
          </a:p>
        </p:txBody>
      </p:sp>
      <p:pic>
        <p:nvPicPr>
          <p:cNvPr id="472" name="Google Shape;472;p64"/>
          <p:cNvPicPr preferRelativeResize="0"/>
          <p:nvPr/>
        </p:nvPicPr>
        <p:blipFill>
          <a:blip r:embed="rId3">
            <a:alphaModFix/>
          </a:blip>
          <a:stretch>
            <a:fillRect/>
          </a:stretch>
        </p:blipFill>
        <p:spPr>
          <a:xfrm>
            <a:off x="2214150" y="775750"/>
            <a:ext cx="4929810" cy="3889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pic>
        <p:nvPicPr>
          <p:cNvPr id="477" name="Google Shape;477;p65"/>
          <p:cNvPicPr preferRelativeResize="0"/>
          <p:nvPr/>
        </p:nvPicPr>
        <p:blipFill rotWithShape="1">
          <a:blip r:embed="rId3">
            <a:alphaModFix/>
          </a:blip>
          <a:srcRect l="4750" r="14461"/>
          <a:stretch/>
        </p:blipFill>
        <p:spPr>
          <a:xfrm>
            <a:off x="2112250" y="-43500"/>
            <a:ext cx="6870551" cy="5187000"/>
          </a:xfrm>
          <a:prstGeom prst="rect">
            <a:avLst/>
          </a:prstGeom>
          <a:noFill/>
          <a:ln>
            <a:noFill/>
          </a:ln>
        </p:spPr>
      </p:pic>
      <p:sp>
        <p:nvSpPr>
          <p:cNvPr id="478" name="Google Shape;478;p65"/>
          <p:cNvSpPr txBox="1">
            <a:spLocks noGrp="1"/>
          </p:cNvSpPr>
          <p:nvPr>
            <p:ph type="title"/>
          </p:nvPr>
        </p:nvSpPr>
        <p:spPr>
          <a:xfrm>
            <a:off x="-155275" y="378650"/>
            <a:ext cx="1838100" cy="2577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6.3 </a:t>
            </a:r>
            <a:endParaRPr/>
          </a:p>
          <a:p>
            <a:pPr marL="0" lvl="0" indent="0" algn="ctr" rtl="0">
              <a:lnSpc>
                <a:spcPct val="100000"/>
              </a:lnSpc>
              <a:spcBef>
                <a:spcPts val="0"/>
              </a:spcBef>
              <a:spcAft>
                <a:spcPts val="0"/>
              </a:spcAft>
              <a:buSzPts val="1800"/>
              <a:buNone/>
            </a:pPr>
            <a:r>
              <a:rPr lang="en" sz="2000" b="1">
                <a:solidFill>
                  <a:srgbClr val="5F7D95"/>
                </a:solidFill>
                <a:latin typeface="Poppins"/>
                <a:ea typeface="Poppins"/>
                <a:cs typeface="Poppins"/>
                <a:sym typeface="Poppins"/>
              </a:rPr>
              <a:t>Database Staging </a:t>
            </a:r>
            <a:endParaRPr sz="2000" b="1">
              <a:solidFill>
                <a:srgbClr val="5F7D95"/>
              </a:solidFill>
              <a:latin typeface="Poppins"/>
              <a:ea typeface="Poppins"/>
              <a:cs typeface="Poppins"/>
              <a:sym typeface="Poppins"/>
            </a:endParaRPr>
          </a:p>
          <a:p>
            <a:pPr marL="0" lvl="0" indent="0" algn="ctr" rtl="0">
              <a:lnSpc>
                <a:spcPct val="100000"/>
              </a:lnSpc>
              <a:spcBef>
                <a:spcPts val="0"/>
              </a:spcBef>
              <a:spcAft>
                <a:spcPts val="0"/>
              </a:spcAft>
              <a:buSzPts val="1800"/>
              <a:buNone/>
            </a:pPr>
            <a:r>
              <a:rPr lang="en" sz="2000" b="1">
                <a:solidFill>
                  <a:srgbClr val="5F7D95"/>
                </a:solidFill>
                <a:latin typeface="Poppins"/>
                <a:ea typeface="Poppins"/>
                <a:cs typeface="Poppins"/>
                <a:sym typeface="Poppins"/>
              </a:rPr>
              <a:t>-&gt;</a:t>
            </a:r>
            <a:endParaRPr sz="2000" b="1">
              <a:solidFill>
                <a:srgbClr val="5F7D95"/>
              </a:solidFill>
              <a:latin typeface="Poppins"/>
              <a:ea typeface="Poppins"/>
              <a:cs typeface="Poppins"/>
              <a:sym typeface="Poppins"/>
            </a:endParaRPr>
          </a:p>
          <a:p>
            <a:pPr marL="0" lvl="0" indent="0" algn="ctr" rtl="0">
              <a:lnSpc>
                <a:spcPct val="100000"/>
              </a:lnSpc>
              <a:spcBef>
                <a:spcPts val="0"/>
              </a:spcBef>
              <a:spcAft>
                <a:spcPts val="0"/>
              </a:spcAft>
              <a:buSzPts val="1800"/>
              <a:buNone/>
            </a:pPr>
            <a:r>
              <a:rPr lang="en" sz="2000" b="1">
                <a:solidFill>
                  <a:srgbClr val="5F7D95"/>
                </a:solidFill>
                <a:latin typeface="Poppins"/>
                <a:ea typeface="Poppins"/>
                <a:cs typeface="Poppins"/>
                <a:sym typeface="Poppins"/>
              </a:rPr>
              <a:t>Database Warehouse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66"/>
          <p:cNvSpPr txBox="1">
            <a:spLocks noGrp="1"/>
          </p:cNvSpPr>
          <p:nvPr>
            <p:ph type="title"/>
          </p:nvPr>
        </p:nvSpPr>
        <p:spPr>
          <a:xfrm>
            <a:off x="-155275" y="378650"/>
            <a:ext cx="1838100" cy="2577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6.3 </a:t>
            </a:r>
            <a:endParaRPr/>
          </a:p>
          <a:p>
            <a:pPr marL="0" lvl="0" indent="0" algn="ctr" rtl="0">
              <a:lnSpc>
                <a:spcPct val="100000"/>
              </a:lnSpc>
              <a:spcBef>
                <a:spcPts val="0"/>
              </a:spcBef>
              <a:spcAft>
                <a:spcPts val="0"/>
              </a:spcAft>
              <a:buSzPts val="1800"/>
              <a:buNone/>
            </a:pPr>
            <a:r>
              <a:rPr lang="en" sz="2000" b="1">
                <a:solidFill>
                  <a:srgbClr val="5F7D95"/>
                </a:solidFill>
                <a:latin typeface="Poppins"/>
                <a:ea typeface="Poppins"/>
                <a:cs typeface="Poppins"/>
                <a:sym typeface="Poppins"/>
              </a:rPr>
              <a:t>Database Staging </a:t>
            </a:r>
            <a:endParaRPr sz="2000" b="1">
              <a:solidFill>
                <a:srgbClr val="5F7D95"/>
              </a:solidFill>
              <a:latin typeface="Poppins"/>
              <a:ea typeface="Poppins"/>
              <a:cs typeface="Poppins"/>
              <a:sym typeface="Poppins"/>
            </a:endParaRPr>
          </a:p>
          <a:p>
            <a:pPr marL="0" lvl="0" indent="0" algn="ctr" rtl="0">
              <a:lnSpc>
                <a:spcPct val="100000"/>
              </a:lnSpc>
              <a:spcBef>
                <a:spcPts val="0"/>
              </a:spcBef>
              <a:spcAft>
                <a:spcPts val="0"/>
              </a:spcAft>
              <a:buSzPts val="1800"/>
              <a:buNone/>
            </a:pPr>
            <a:r>
              <a:rPr lang="en" sz="2000" b="1">
                <a:solidFill>
                  <a:srgbClr val="5F7D95"/>
                </a:solidFill>
                <a:latin typeface="Poppins"/>
                <a:ea typeface="Poppins"/>
                <a:cs typeface="Poppins"/>
                <a:sym typeface="Poppins"/>
              </a:rPr>
              <a:t>-&gt;</a:t>
            </a:r>
            <a:endParaRPr sz="2000" b="1">
              <a:solidFill>
                <a:srgbClr val="5F7D95"/>
              </a:solidFill>
              <a:latin typeface="Poppins"/>
              <a:ea typeface="Poppins"/>
              <a:cs typeface="Poppins"/>
              <a:sym typeface="Poppins"/>
            </a:endParaRPr>
          </a:p>
          <a:p>
            <a:pPr marL="0" lvl="0" indent="0" algn="ctr" rtl="0">
              <a:lnSpc>
                <a:spcPct val="100000"/>
              </a:lnSpc>
              <a:spcBef>
                <a:spcPts val="0"/>
              </a:spcBef>
              <a:spcAft>
                <a:spcPts val="0"/>
              </a:spcAft>
              <a:buSzPts val="1800"/>
              <a:buNone/>
            </a:pPr>
            <a:r>
              <a:rPr lang="en" sz="2000" b="1">
                <a:solidFill>
                  <a:srgbClr val="5F7D95"/>
                </a:solidFill>
                <a:latin typeface="Poppins"/>
                <a:ea typeface="Poppins"/>
                <a:cs typeface="Poppins"/>
                <a:sym typeface="Poppins"/>
              </a:rPr>
              <a:t>Database Warehouse</a:t>
            </a:r>
            <a:endParaRPr/>
          </a:p>
        </p:txBody>
      </p:sp>
      <p:pic>
        <p:nvPicPr>
          <p:cNvPr id="484" name="Google Shape;484;p66"/>
          <p:cNvPicPr preferRelativeResize="0"/>
          <p:nvPr/>
        </p:nvPicPr>
        <p:blipFill rotWithShape="1">
          <a:blip r:embed="rId3">
            <a:alphaModFix/>
          </a:blip>
          <a:srcRect l="3839" t="1300" r="8502" b="-1300"/>
          <a:stretch/>
        </p:blipFill>
        <p:spPr>
          <a:xfrm>
            <a:off x="1540750" y="154425"/>
            <a:ext cx="7540450" cy="48346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pic>
        <p:nvPicPr>
          <p:cNvPr id="489" name="Google Shape;489;p67"/>
          <p:cNvPicPr preferRelativeResize="0"/>
          <p:nvPr/>
        </p:nvPicPr>
        <p:blipFill rotWithShape="1">
          <a:blip r:embed="rId3">
            <a:alphaModFix/>
          </a:blip>
          <a:srcRect l="11393" r="2614"/>
          <a:stretch/>
        </p:blipFill>
        <p:spPr>
          <a:xfrm>
            <a:off x="1680704" y="0"/>
            <a:ext cx="7235945" cy="5143500"/>
          </a:xfrm>
          <a:prstGeom prst="rect">
            <a:avLst/>
          </a:prstGeom>
          <a:noFill/>
          <a:ln>
            <a:noFill/>
          </a:ln>
        </p:spPr>
      </p:pic>
      <p:sp>
        <p:nvSpPr>
          <p:cNvPr id="490" name="Google Shape;490;p67"/>
          <p:cNvSpPr txBox="1">
            <a:spLocks noGrp="1"/>
          </p:cNvSpPr>
          <p:nvPr>
            <p:ph type="title"/>
          </p:nvPr>
        </p:nvSpPr>
        <p:spPr>
          <a:xfrm>
            <a:off x="-155275" y="378650"/>
            <a:ext cx="1838100" cy="2577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6.3 </a:t>
            </a:r>
            <a:endParaRPr/>
          </a:p>
          <a:p>
            <a:pPr marL="0" lvl="0" indent="0" algn="ctr" rtl="0">
              <a:lnSpc>
                <a:spcPct val="100000"/>
              </a:lnSpc>
              <a:spcBef>
                <a:spcPts val="0"/>
              </a:spcBef>
              <a:spcAft>
                <a:spcPts val="0"/>
              </a:spcAft>
              <a:buSzPts val="1800"/>
              <a:buNone/>
            </a:pPr>
            <a:r>
              <a:rPr lang="en" sz="2000" b="1">
                <a:solidFill>
                  <a:srgbClr val="5F7D95"/>
                </a:solidFill>
                <a:latin typeface="Poppins"/>
                <a:ea typeface="Poppins"/>
                <a:cs typeface="Poppins"/>
                <a:sym typeface="Poppins"/>
              </a:rPr>
              <a:t>Database Staging </a:t>
            </a:r>
            <a:endParaRPr sz="2000" b="1">
              <a:solidFill>
                <a:srgbClr val="5F7D95"/>
              </a:solidFill>
              <a:latin typeface="Poppins"/>
              <a:ea typeface="Poppins"/>
              <a:cs typeface="Poppins"/>
              <a:sym typeface="Poppins"/>
            </a:endParaRPr>
          </a:p>
          <a:p>
            <a:pPr marL="0" lvl="0" indent="0" algn="ctr" rtl="0">
              <a:lnSpc>
                <a:spcPct val="100000"/>
              </a:lnSpc>
              <a:spcBef>
                <a:spcPts val="0"/>
              </a:spcBef>
              <a:spcAft>
                <a:spcPts val="0"/>
              </a:spcAft>
              <a:buSzPts val="1800"/>
              <a:buNone/>
            </a:pPr>
            <a:r>
              <a:rPr lang="en" sz="2000" b="1">
                <a:solidFill>
                  <a:srgbClr val="5F7D95"/>
                </a:solidFill>
                <a:latin typeface="Poppins"/>
                <a:ea typeface="Poppins"/>
                <a:cs typeface="Poppins"/>
                <a:sym typeface="Poppins"/>
              </a:rPr>
              <a:t>-&gt;</a:t>
            </a:r>
            <a:endParaRPr sz="2000" b="1">
              <a:solidFill>
                <a:srgbClr val="5F7D95"/>
              </a:solidFill>
              <a:latin typeface="Poppins"/>
              <a:ea typeface="Poppins"/>
              <a:cs typeface="Poppins"/>
              <a:sym typeface="Poppins"/>
            </a:endParaRPr>
          </a:p>
          <a:p>
            <a:pPr marL="0" lvl="0" indent="0" algn="ctr" rtl="0">
              <a:lnSpc>
                <a:spcPct val="100000"/>
              </a:lnSpc>
              <a:spcBef>
                <a:spcPts val="0"/>
              </a:spcBef>
              <a:spcAft>
                <a:spcPts val="0"/>
              </a:spcAft>
              <a:buSzPts val="1800"/>
              <a:buNone/>
            </a:pPr>
            <a:r>
              <a:rPr lang="en" sz="2000" b="1">
                <a:solidFill>
                  <a:srgbClr val="5F7D95"/>
                </a:solidFill>
                <a:latin typeface="Poppins"/>
                <a:ea typeface="Poppins"/>
                <a:cs typeface="Poppins"/>
                <a:sym typeface="Poppins"/>
              </a:rPr>
              <a:t>Database Warehouse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pic>
        <p:nvPicPr>
          <p:cNvPr id="495" name="Google Shape;495;p68"/>
          <p:cNvPicPr preferRelativeResize="0"/>
          <p:nvPr/>
        </p:nvPicPr>
        <p:blipFill>
          <a:blip r:embed="rId3">
            <a:alphaModFix/>
          </a:blip>
          <a:stretch>
            <a:fillRect/>
          </a:stretch>
        </p:blipFill>
        <p:spPr>
          <a:xfrm>
            <a:off x="3362850" y="-299712"/>
            <a:ext cx="5734050" cy="2971800"/>
          </a:xfrm>
          <a:prstGeom prst="rect">
            <a:avLst/>
          </a:prstGeom>
          <a:noFill/>
          <a:ln>
            <a:noFill/>
          </a:ln>
        </p:spPr>
      </p:pic>
      <p:pic>
        <p:nvPicPr>
          <p:cNvPr id="496" name="Google Shape;496;p68"/>
          <p:cNvPicPr preferRelativeResize="0"/>
          <p:nvPr/>
        </p:nvPicPr>
        <p:blipFill>
          <a:blip r:embed="rId4">
            <a:alphaModFix/>
          </a:blip>
          <a:stretch>
            <a:fillRect/>
          </a:stretch>
        </p:blipFill>
        <p:spPr>
          <a:xfrm>
            <a:off x="3362850" y="2672093"/>
            <a:ext cx="5734050" cy="2282857"/>
          </a:xfrm>
          <a:prstGeom prst="rect">
            <a:avLst/>
          </a:prstGeom>
          <a:noFill/>
          <a:ln>
            <a:noFill/>
          </a:ln>
        </p:spPr>
      </p:pic>
      <p:sp>
        <p:nvSpPr>
          <p:cNvPr id="497" name="Google Shape;497;p68"/>
          <p:cNvSpPr txBox="1">
            <a:spLocks noGrp="1"/>
          </p:cNvSpPr>
          <p:nvPr>
            <p:ph type="title"/>
          </p:nvPr>
        </p:nvSpPr>
        <p:spPr>
          <a:xfrm>
            <a:off x="92075" y="392375"/>
            <a:ext cx="2817900" cy="3066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6.4 Database warehouse</a:t>
            </a:r>
            <a:endParaRPr/>
          </a:p>
          <a:p>
            <a:pPr marL="0" lvl="0" indent="0" algn="ctr" rtl="0">
              <a:lnSpc>
                <a:spcPct val="100000"/>
              </a:lnSpc>
              <a:spcBef>
                <a:spcPts val="0"/>
              </a:spcBef>
              <a:spcAft>
                <a:spcPts val="0"/>
              </a:spcAft>
              <a:buSzPts val="1800"/>
              <a:buNone/>
            </a:pPr>
            <a:r>
              <a:rPr lang="en"/>
              <a:t>-&gt; </a:t>
            </a:r>
            <a:endParaRPr/>
          </a:p>
          <a:p>
            <a:pPr marL="0" lvl="0" indent="0" algn="ctr" rtl="0">
              <a:lnSpc>
                <a:spcPct val="100000"/>
              </a:lnSpc>
              <a:spcBef>
                <a:spcPts val="0"/>
              </a:spcBef>
              <a:spcAft>
                <a:spcPts val="0"/>
              </a:spcAft>
              <a:buSzPts val="1800"/>
              <a:buNone/>
            </a:pPr>
            <a:r>
              <a:rPr lang="en"/>
              <a:t>Database Mart</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502" name="Google Shape;502;p69"/>
          <p:cNvPicPr preferRelativeResize="0"/>
          <p:nvPr/>
        </p:nvPicPr>
        <p:blipFill rotWithShape="1">
          <a:blip r:embed="rId3">
            <a:alphaModFix/>
          </a:blip>
          <a:srcRect r="19801"/>
          <a:stretch/>
        </p:blipFill>
        <p:spPr>
          <a:xfrm>
            <a:off x="2936000" y="0"/>
            <a:ext cx="5507499" cy="2754175"/>
          </a:xfrm>
          <a:prstGeom prst="rect">
            <a:avLst/>
          </a:prstGeom>
          <a:noFill/>
          <a:ln>
            <a:noFill/>
          </a:ln>
        </p:spPr>
      </p:pic>
      <p:pic>
        <p:nvPicPr>
          <p:cNvPr id="503" name="Google Shape;503;p69"/>
          <p:cNvPicPr preferRelativeResize="0"/>
          <p:nvPr/>
        </p:nvPicPr>
        <p:blipFill rotWithShape="1">
          <a:blip r:embed="rId4">
            <a:alphaModFix/>
          </a:blip>
          <a:srcRect r="23147"/>
          <a:stretch/>
        </p:blipFill>
        <p:spPr>
          <a:xfrm>
            <a:off x="2936000" y="2754175"/>
            <a:ext cx="5278601" cy="2474550"/>
          </a:xfrm>
          <a:prstGeom prst="rect">
            <a:avLst/>
          </a:prstGeom>
          <a:noFill/>
          <a:ln>
            <a:noFill/>
          </a:ln>
        </p:spPr>
      </p:pic>
      <p:sp>
        <p:nvSpPr>
          <p:cNvPr id="504" name="Google Shape;504;p69"/>
          <p:cNvSpPr txBox="1">
            <a:spLocks noGrp="1"/>
          </p:cNvSpPr>
          <p:nvPr>
            <p:ph type="title"/>
          </p:nvPr>
        </p:nvSpPr>
        <p:spPr>
          <a:xfrm>
            <a:off x="92075" y="392375"/>
            <a:ext cx="2817900" cy="3066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6.4 Database warehouse</a:t>
            </a:r>
            <a:endParaRPr/>
          </a:p>
          <a:p>
            <a:pPr marL="0" lvl="0" indent="0" algn="ctr" rtl="0">
              <a:lnSpc>
                <a:spcPct val="100000"/>
              </a:lnSpc>
              <a:spcBef>
                <a:spcPts val="0"/>
              </a:spcBef>
              <a:spcAft>
                <a:spcPts val="0"/>
              </a:spcAft>
              <a:buSzPts val="1800"/>
              <a:buNone/>
            </a:pPr>
            <a:r>
              <a:rPr lang="en"/>
              <a:t>-&gt; </a:t>
            </a:r>
            <a:endParaRPr/>
          </a:p>
          <a:p>
            <a:pPr marL="0" lvl="0" indent="0" algn="ctr" rtl="0">
              <a:lnSpc>
                <a:spcPct val="100000"/>
              </a:lnSpc>
              <a:spcBef>
                <a:spcPts val="0"/>
              </a:spcBef>
              <a:spcAft>
                <a:spcPts val="0"/>
              </a:spcAft>
              <a:buSzPts val="1800"/>
              <a:buNone/>
            </a:pPr>
            <a:r>
              <a:rPr lang="en"/>
              <a:t>Database Mart</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pic>
        <p:nvPicPr>
          <p:cNvPr id="509" name="Google Shape;509;p70"/>
          <p:cNvPicPr preferRelativeResize="0"/>
          <p:nvPr/>
        </p:nvPicPr>
        <p:blipFill rotWithShape="1">
          <a:blip r:embed="rId3">
            <a:alphaModFix/>
          </a:blip>
          <a:srcRect r="32764"/>
          <a:stretch/>
        </p:blipFill>
        <p:spPr>
          <a:xfrm>
            <a:off x="3070625" y="392375"/>
            <a:ext cx="4495999" cy="2343700"/>
          </a:xfrm>
          <a:prstGeom prst="rect">
            <a:avLst/>
          </a:prstGeom>
          <a:noFill/>
          <a:ln>
            <a:noFill/>
          </a:ln>
        </p:spPr>
      </p:pic>
      <p:sp>
        <p:nvSpPr>
          <p:cNvPr id="510" name="Google Shape;510;p70"/>
          <p:cNvSpPr txBox="1">
            <a:spLocks noGrp="1"/>
          </p:cNvSpPr>
          <p:nvPr>
            <p:ph type="title"/>
          </p:nvPr>
        </p:nvSpPr>
        <p:spPr>
          <a:xfrm>
            <a:off x="92075" y="392375"/>
            <a:ext cx="2817900" cy="3066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6.4 Database warehouse</a:t>
            </a:r>
            <a:endParaRPr/>
          </a:p>
          <a:p>
            <a:pPr marL="0" lvl="0" indent="0" algn="ctr" rtl="0">
              <a:lnSpc>
                <a:spcPct val="100000"/>
              </a:lnSpc>
              <a:spcBef>
                <a:spcPts val="0"/>
              </a:spcBef>
              <a:spcAft>
                <a:spcPts val="0"/>
              </a:spcAft>
              <a:buSzPts val="1800"/>
              <a:buNone/>
            </a:pPr>
            <a:r>
              <a:rPr lang="en"/>
              <a:t>-&gt; </a:t>
            </a:r>
            <a:endParaRPr/>
          </a:p>
          <a:p>
            <a:pPr marL="0" lvl="0" indent="0" algn="ctr" rtl="0">
              <a:lnSpc>
                <a:spcPct val="100000"/>
              </a:lnSpc>
              <a:spcBef>
                <a:spcPts val="0"/>
              </a:spcBef>
              <a:spcAft>
                <a:spcPts val="0"/>
              </a:spcAft>
              <a:buSzPts val="1800"/>
              <a:buNone/>
            </a:pPr>
            <a:r>
              <a:rPr lang="en"/>
              <a:t>Database Mart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71"/>
          <p:cNvSpPr/>
          <p:nvPr/>
        </p:nvSpPr>
        <p:spPr>
          <a:xfrm flipH="1">
            <a:off x="-31075" y="914250"/>
            <a:ext cx="9206100" cy="3315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71"/>
          <p:cNvSpPr txBox="1">
            <a:spLocks noGrp="1"/>
          </p:cNvSpPr>
          <p:nvPr>
            <p:ph type="title"/>
          </p:nvPr>
        </p:nvSpPr>
        <p:spPr>
          <a:xfrm>
            <a:off x="1227900" y="2571750"/>
            <a:ext cx="6688200" cy="876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CODE VÀ LIÊN HỆ MÔ TẢ</a:t>
            </a:r>
            <a:endParaRPr/>
          </a:p>
        </p:txBody>
      </p:sp>
      <p:sp>
        <p:nvSpPr>
          <p:cNvPr id="517" name="Google Shape;517;p71"/>
          <p:cNvSpPr txBox="1">
            <a:spLocks noGrp="1"/>
          </p:cNvSpPr>
          <p:nvPr>
            <p:ph type="title" idx="2"/>
          </p:nvPr>
        </p:nvSpPr>
        <p:spPr>
          <a:xfrm>
            <a:off x="3276900" y="1293413"/>
            <a:ext cx="2590200" cy="101550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900"/>
              <a:buNone/>
            </a:pPr>
            <a:r>
              <a:rPr lang="en"/>
              <a:t>07</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7"/>
          <p:cNvSpPr txBox="1">
            <a:spLocks noGrp="1"/>
          </p:cNvSpPr>
          <p:nvPr>
            <p:ph type="subTitle" idx="1"/>
          </p:nvPr>
        </p:nvSpPr>
        <p:spPr>
          <a:xfrm>
            <a:off x="1505525" y="1605625"/>
            <a:ext cx="6342300" cy="1945800"/>
          </a:xfrm>
          <a:prstGeom prst="rect">
            <a:avLst/>
          </a:prstGeom>
          <a:noFill/>
          <a:ln>
            <a:noFill/>
          </a:ln>
        </p:spPr>
        <p:txBody>
          <a:bodyPr spcFirstLastPara="1" wrap="square" lIns="91425" tIns="91425" rIns="91425" bIns="91425" anchor="t" anchorCtr="0">
            <a:noAutofit/>
          </a:bodyPr>
          <a:lstStyle/>
          <a:p>
            <a:pPr marL="457200" lvl="0" indent="-355600" algn="l" rtl="0">
              <a:lnSpc>
                <a:spcPct val="150000"/>
              </a:lnSpc>
              <a:spcBef>
                <a:spcPts val="0"/>
              </a:spcBef>
              <a:spcAft>
                <a:spcPts val="0"/>
              </a:spcAft>
              <a:buClr>
                <a:srgbClr val="5F7D95"/>
              </a:buClr>
              <a:buSzPts val="2000"/>
              <a:buFont typeface="Lexend Exa Black"/>
              <a:buAutoNum type="arabicPeriod"/>
            </a:pPr>
            <a:r>
              <a:rPr lang="en" sz="2000">
                <a:solidFill>
                  <a:srgbClr val="5F7D95"/>
                </a:solidFill>
                <a:latin typeface="Lexend Exa Black"/>
                <a:ea typeface="Lexend Exa Black"/>
                <a:cs typeface="Lexend Exa Black"/>
                <a:sym typeface="Lexend Exa Black"/>
              </a:rPr>
              <a:t>Giới thiệu đề tài</a:t>
            </a:r>
            <a:endParaRPr sz="2000">
              <a:solidFill>
                <a:srgbClr val="5F7D95"/>
              </a:solidFill>
              <a:latin typeface="Lexend Exa Black"/>
              <a:ea typeface="Lexend Exa Black"/>
              <a:cs typeface="Lexend Exa Black"/>
              <a:sym typeface="Lexend Exa Black"/>
            </a:endParaRPr>
          </a:p>
          <a:p>
            <a:pPr marL="457200" lvl="0" indent="-355600" algn="l" rtl="0">
              <a:lnSpc>
                <a:spcPct val="150000"/>
              </a:lnSpc>
              <a:spcBef>
                <a:spcPts val="0"/>
              </a:spcBef>
              <a:spcAft>
                <a:spcPts val="0"/>
              </a:spcAft>
              <a:buClr>
                <a:srgbClr val="5F7D95"/>
              </a:buClr>
              <a:buSzPts val="2000"/>
              <a:buFont typeface="Lexend Exa Black"/>
              <a:buAutoNum type="arabicPeriod"/>
            </a:pPr>
            <a:r>
              <a:rPr lang="en" sz="2000">
                <a:solidFill>
                  <a:srgbClr val="5F7D95"/>
                </a:solidFill>
                <a:latin typeface="Lexend Exa Black"/>
                <a:ea typeface="Lexend Exa Black"/>
                <a:cs typeface="Lexend Exa Black"/>
                <a:sym typeface="Lexend Exa Black"/>
              </a:rPr>
              <a:t>Quy trình hệ thống ETL</a:t>
            </a:r>
            <a:endParaRPr sz="2000">
              <a:solidFill>
                <a:srgbClr val="5F7D95"/>
              </a:solidFill>
              <a:latin typeface="Lexend Exa Black"/>
              <a:ea typeface="Lexend Exa Black"/>
              <a:cs typeface="Lexend Exa Black"/>
              <a:sym typeface="Lexend Exa Black"/>
            </a:endParaRPr>
          </a:p>
          <a:p>
            <a:pPr marL="457200" lvl="0" indent="-355600" algn="l" rtl="0">
              <a:lnSpc>
                <a:spcPct val="150000"/>
              </a:lnSpc>
              <a:spcBef>
                <a:spcPts val="0"/>
              </a:spcBef>
              <a:spcAft>
                <a:spcPts val="0"/>
              </a:spcAft>
              <a:buClr>
                <a:srgbClr val="5F7D95"/>
              </a:buClr>
              <a:buSzPts val="2000"/>
              <a:buFont typeface="Lexend Exa Black"/>
              <a:buAutoNum type="arabicPeriod"/>
            </a:pPr>
            <a:r>
              <a:rPr lang="en" sz="2000">
                <a:solidFill>
                  <a:srgbClr val="5F7D95"/>
                </a:solidFill>
                <a:latin typeface="Lexend Exa Black"/>
                <a:ea typeface="Lexend Exa Black"/>
                <a:cs typeface="Lexend Exa Black"/>
                <a:sym typeface="Lexend Exa Black"/>
              </a:rPr>
              <a:t>Giới thiệu nguồn dữ liệu</a:t>
            </a:r>
            <a:endParaRPr sz="2000">
              <a:solidFill>
                <a:srgbClr val="5F7D95"/>
              </a:solidFill>
              <a:latin typeface="Lexend Exa Black"/>
              <a:ea typeface="Lexend Exa Black"/>
              <a:cs typeface="Lexend Exa Black"/>
              <a:sym typeface="Lexend Exa Black"/>
            </a:endParaRPr>
          </a:p>
          <a:p>
            <a:pPr marL="457200" lvl="0" indent="-355600" algn="l" rtl="0">
              <a:lnSpc>
                <a:spcPct val="150000"/>
              </a:lnSpc>
              <a:spcBef>
                <a:spcPts val="0"/>
              </a:spcBef>
              <a:spcAft>
                <a:spcPts val="0"/>
              </a:spcAft>
              <a:buClr>
                <a:srgbClr val="5F7D95"/>
              </a:buClr>
              <a:buSzPts val="2000"/>
              <a:buFont typeface="Lexend Exa Black"/>
              <a:buAutoNum type="arabicPeriod"/>
            </a:pPr>
            <a:r>
              <a:rPr lang="en" sz="2000">
                <a:solidFill>
                  <a:srgbClr val="5F7D95"/>
                </a:solidFill>
                <a:latin typeface="Lexend Exa Black"/>
                <a:ea typeface="Lexend Exa Black"/>
                <a:cs typeface="Lexend Exa Black"/>
                <a:sym typeface="Lexend Exa Black"/>
              </a:rPr>
              <a:t>Mô tả nguồn dữ liệu</a:t>
            </a:r>
            <a:endParaRPr sz="2000">
              <a:solidFill>
                <a:srgbClr val="5F7D95"/>
              </a:solidFill>
              <a:latin typeface="Lexend Exa Black"/>
              <a:ea typeface="Lexend Exa Black"/>
              <a:cs typeface="Lexend Exa Black"/>
              <a:sym typeface="Lexend Exa Black"/>
            </a:endParaRPr>
          </a:p>
        </p:txBody>
      </p:sp>
      <p:sp>
        <p:nvSpPr>
          <p:cNvPr id="228" name="Google Shape;228;p27"/>
          <p:cNvSpPr txBox="1">
            <a:spLocks noGrp="1"/>
          </p:cNvSpPr>
          <p:nvPr>
            <p:ph type="title"/>
          </p:nvPr>
        </p:nvSpPr>
        <p:spPr>
          <a:xfrm>
            <a:off x="713225" y="521225"/>
            <a:ext cx="7717500" cy="6240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TỔNG QUAN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72"/>
          <p:cNvSpPr txBox="1">
            <a:spLocks noGrp="1"/>
          </p:cNvSpPr>
          <p:nvPr>
            <p:ph type="subTitle" idx="1"/>
          </p:nvPr>
        </p:nvSpPr>
        <p:spPr>
          <a:xfrm>
            <a:off x="1505525" y="1605625"/>
            <a:ext cx="6300600" cy="2543700"/>
          </a:xfrm>
          <a:prstGeom prst="rect">
            <a:avLst/>
          </a:prstGeom>
          <a:noFill/>
          <a:ln>
            <a:noFill/>
          </a:ln>
        </p:spPr>
        <p:txBody>
          <a:bodyPr spcFirstLastPara="1" wrap="square" lIns="91425" tIns="91425" rIns="91425" bIns="91425" anchor="t" anchorCtr="0">
            <a:noAutofit/>
          </a:bodyPr>
          <a:lstStyle/>
          <a:p>
            <a:pPr marL="457200" lvl="0" indent="-355600" algn="l" rtl="0">
              <a:lnSpc>
                <a:spcPct val="100000"/>
              </a:lnSpc>
              <a:spcBef>
                <a:spcPts val="0"/>
              </a:spcBef>
              <a:spcAft>
                <a:spcPts val="0"/>
              </a:spcAft>
              <a:buClr>
                <a:srgbClr val="5F7D95"/>
              </a:buClr>
              <a:buSzPts val="2000"/>
              <a:buAutoNum type="arabicPeriod"/>
            </a:pPr>
            <a:r>
              <a:rPr lang="en" sz="2000" b="1">
                <a:solidFill>
                  <a:srgbClr val="5F7D95"/>
                </a:solidFill>
              </a:rPr>
              <a:t>Source web -&gt; file</a:t>
            </a:r>
            <a:endParaRPr sz="2000" b="1">
              <a:solidFill>
                <a:srgbClr val="5F7D95"/>
              </a:solidFill>
            </a:endParaRPr>
          </a:p>
          <a:p>
            <a:pPr marL="457200" lvl="0" indent="0" algn="l" rtl="0">
              <a:lnSpc>
                <a:spcPct val="100000"/>
              </a:lnSpc>
              <a:spcBef>
                <a:spcPts val="0"/>
              </a:spcBef>
              <a:spcAft>
                <a:spcPts val="0"/>
              </a:spcAft>
              <a:buNone/>
            </a:pPr>
            <a:endParaRPr sz="2000" b="1">
              <a:solidFill>
                <a:srgbClr val="5F7D95"/>
              </a:solidFill>
            </a:endParaRPr>
          </a:p>
          <a:p>
            <a:pPr marL="457200" lvl="0" indent="-355600" algn="l" rtl="0">
              <a:lnSpc>
                <a:spcPct val="100000"/>
              </a:lnSpc>
              <a:spcBef>
                <a:spcPts val="0"/>
              </a:spcBef>
              <a:spcAft>
                <a:spcPts val="0"/>
              </a:spcAft>
              <a:buClr>
                <a:srgbClr val="5F7D95"/>
              </a:buClr>
              <a:buSzPts val="2000"/>
              <a:buAutoNum type="arabicPeriod"/>
            </a:pPr>
            <a:r>
              <a:rPr lang="en" sz="2000" b="1">
                <a:solidFill>
                  <a:srgbClr val="5F7D95"/>
                </a:solidFill>
              </a:rPr>
              <a:t>File -&gt; Database Staging</a:t>
            </a:r>
            <a:endParaRPr sz="2000" b="1">
              <a:solidFill>
                <a:srgbClr val="5F7D95"/>
              </a:solidFill>
            </a:endParaRPr>
          </a:p>
          <a:p>
            <a:pPr marL="0" lvl="0" indent="0" algn="l" rtl="0">
              <a:lnSpc>
                <a:spcPct val="100000"/>
              </a:lnSpc>
              <a:spcBef>
                <a:spcPts val="0"/>
              </a:spcBef>
              <a:spcAft>
                <a:spcPts val="0"/>
              </a:spcAft>
              <a:buNone/>
            </a:pPr>
            <a:endParaRPr sz="2000" b="1">
              <a:solidFill>
                <a:srgbClr val="5F7D95"/>
              </a:solidFill>
            </a:endParaRPr>
          </a:p>
          <a:p>
            <a:pPr marL="457200" lvl="0" indent="-355600" algn="l" rtl="0">
              <a:spcBef>
                <a:spcPts val="0"/>
              </a:spcBef>
              <a:spcAft>
                <a:spcPts val="0"/>
              </a:spcAft>
              <a:buClr>
                <a:srgbClr val="5F7D95"/>
              </a:buClr>
              <a:buSzPts val="2000"/>
              <a:buAutoNum type="arabicPeriod"/>
            </a:pPr>
            <a:r>
              <a:rPr lang="en" sz="2000" b="1">
                <a:solidFill>
                  <a:srgbClr val="5F7D95"/>
                </a:solidFill>
              </a:rPr>
              <a:t>Database Staging -&gt;Database Warehouse</a:t>
            </a:r>
            <a:endParaRPr sz="2000" b="1">
              <a:solidFill>
                <a:srgbClr val="5F7D95"/>
              </a:solidFill>
            </a:endParaRPr>
          </a:p>
          <a:p>
            <a:pPr marL="457200" lvl="0" indent="0" algn="l" rtl="0">
              <a:lnSpc>
                <a:spcPct val="100000"/>
              </a:lnSpc>
              <a:spcBef>
                <a:spcPts val="0"/>
              </a:spcBef>
              <a:spcAft>
                <a:spcPts val="0"/>
              </a:spcAft>
              <a:buNone/>
            </a:pPr>
            <a:endParaRPr sz="2000" b="1">
              <a:solidFill>
                <a:srgbClr val="5F7D95"/>
              </a:solidFill>
            </a:endParaRPr>
          </a:p>
          <a:p>
            <a:pPr marL="457200" lvl="0" indent="-355600" algn="l" rtl="0">
              <a:lnSpc>
                <a:spcPct val="100000"/>
              </a:lnSpc>
              <a:spcBef>
                <a:spcPts val="0"/>
              </a:spcBef>
              <a:spcAft>
                <a:spcPts val="0"/>
              </a:spcAft>
              <a:buClr>
                <a:srgbClr val="5F7D95"/>
              </a:buClr>
              <a:buSzPts val="2000"/>
              <a:buAutoNum type="arabicPeriod"/>
            </a:pPr>
            <a:r>
              <a:rPr lang="en" sz="2000" b="1">
                <a:solidFill>
                  <a:srgbClr val="5F7D95"/>
                </a:solidFill>
              </a:rPr>
              <a:t>Database Warehouse -&gt;Database Mart</a:t>
            </a:r>
            <a:endParaRPr sz="2000" b="1">
              <a:solidFill>
                <a:srgbClr val="5F7D95"/>
              </a:solidFill>
            </a:endParaRPr>
          </a:p>
        </p:txBody>
      </p:sp>
      <p:sp>
        <p:nvSpPr>
          <p:cNvPr id="523" name="Google Shape;523;p72"/>
          <p:cNvSpPr txBox="1">
            <a:spLocks noGrp="1"/>
          </p:cNvSpPr>
          <p:nvPr>
            <p:ph type="title"/>
          </p:nvPr>
        </p:nvSpPr>
        <p:spPr>
          <a:xfrm>
            <a:off x="713225" y="521225"/>
            <a:ext cx="7717500" cy="6240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CODE VÀ LIÊN HỆ MÔ TẢ</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73"/>
          <p:cNvSpPr txBox="1">
            <a:spLocks noGrp="1"/>
          </p:cNvSpPr>
          <p:nvPr>
            <p:ph type="title"/>
          </p:nvPr>
        </p:nvSpPr>
        <p:spPr>
          <a:xfrm>
            <a:off x="92075" y="392375"/>
            <a:ext cx="4017000" cy="74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7.1 </a:t>
            </a:r>
            <a:r>
              <a:rPr lang="en" sz="2000" b="1">
                <a:solidFill>
                  <a:srgbClr val="5F7D95"/>
                </a:solidFill>
                <a:latin typeface="Poppins"/>
                <a:ea typeface="Poppins"/>
                <a:cs typeface="Poppins"/>
                <a:sym typeface="Poppins"/>
              </a:rPr>
              <a:t>Source -&gt; File</a:t>
            </a:r>
            <a:endParaRPr sz="2000" b="1">
              <a:solidFill>
                <a:srgbClr val="5F7D95"/>
              </a:solidFill>
              <a:latin typeface="Poppins"/>
              <a:ea typeface="Poppins"/>
              <a:cs typeface="Poppins"/>
              <a:sym typeface="Poppins"/>
            </a:endParaRPr>
          </a:p>
          <a:p>
            <a:pPr marL="0" lvl="0" indent="0" algn="ctr" rtl="0">
              <a:lnSpc>
                <a:spcPct val="100000"/>
              </a:lnSpc>
              <a:spcBef>
                <a:spcPts val="0"/>
              </a:spcBef>
              <a:spcAft>
                <a:spcPts val="0"/>
              </a:spcAft>
              <a:buSzPts val="1800"/>
              <a:buNone/>
            </a:pPr>
            <a:r>
              <a:rPr lang="en" sz="2000" b="1">
                <a:solidFill>
                  <a:srgbClr val="5F7D95"/>
                </a:solidFill>
                <a:latin typeface="Poppins"/>
                <a:ea typeface="Poppins"/>
                <a:cs typeface="Poppins"/>
                <a:sym typeface="Poppins"/>
              </a:rPr>
              <a:t>File Extract.java</a:t>
            </a:r>
            <a:endParaRPr sz="2000" b="1">
              <a:solidFill>
                <a:srgbClr val="5F7D95"/>
              </a:solidFill>
              <a:latin typeface="Poppins"/>
              <a:ea typeface="Poppins"/>
              <a:cs typeface="Poppins"/>
              <a:sym typeface="Poppins"/>
            </a:endParaRPr>
          </a:p>
        </p:txBody>
      </p:sp>
      <p:sp>
        <p:nvSpPr>
          <p:cNvPr id="529" name="Google Shape;529;p73"/>
          <p:cNvSpPr txBox="1"/>
          <p:nvPr/>
        </p:nvSpPr>
        <p:spPr>
          <a:xfrm>
            <a:off x="47225" y="1141475"/>
            <a:ext cx="19686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a:t>File Config.properties</a:t>
            </a:r>
            <a:endParaRPr sz="1200"/>
          </a:p>
        </p:txBody>
      </p:sp>
      <p:pic>
        <p:nvPicPr>
          <p:cNvPr id="530" name="Google Shape;530;p73"/>
          <p:cNvPicPr preferRelativeResize="0"/>
          <p:nvPr/>
        </p:nvPicPr>
        <p:blipFill>
          <a:blip r:embed="rId3">
            <a:alphaModFix/>
          </a:blip>
          <a:stretch>
            <a:fillRect/>
          </a:stretch>
        </p:blipFill>
        <p:spPr>
          <a:xfrm>
            <a:off x="1397750" y="1560825"/>
            <a:ext cx="6348496" cy="30477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74"/>
          <p:cNvSpPr txBox="1">
            <a:spLocks noGrp="1"/>
          </p:cNvSpPr>
          <p:nvPr>
            <p:ph type="title"/>
          </p:nvPr>
        </p:nvSpPr>
        <p:spPr>
          <a:xfrm>
            <a:off x="92075" y="392375"/>
            <a:ext cx="4017000" cy="74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7.1 </a:t>
            </a:r>
            <a:r>
              <a:rPr lang="en" sz="2000" b="1">
                <a:solidFill>
                  <a:srgbClr val="5F7D95"/>
                </a:solidFill>
                <a:latin typeface="Poppins"/>
                <a:ea typeface="Poppins"/>
                <a:cs typeface="Poppins"/>
                <a:sym typeface="Poppins"/>
              </a:rPr>
              <a:t>Source -&gt; File</a:t>
            </a:r>
            <a:endParaRPr sz="2000" b="1">
              <a:solidFill>
                <a:srgbClr val="5F7D95"/>
              </a:solidFill>
              <a:latin typeface="Poppins"/>
              <a:ea typeface="Poppins"/>
              <a:cs typeface="Poppins"/>
              <a:sym typeface="Poppins"/>
            </a:endParaRPr>
          </a:p>
          <a:p>
            <a:pPr marL="0" lvl="0" indent="0" algn="ctr" rtl="0">
              <a:lnSpc>
                <a:spcPct val="100000"/>
              </a:lnSpc>
              <a:spcBef>
                <a:spcPts val="0"/>
              </a:spcBef>
              <a:spcAft>
                <a:spcPts val="0"/>
              </a:spcAft>
              <a:buSzPts val="1800"/>
              <a:buNone/>
            </a:pPr>
            <a:r>
              <a:rPr lang="en" sz="2000" b="1">
                <a:solidFill>
                  <a:srgbClr val="5F7D95"/>
                </a:solidFill>
                <a:latin typeface="Poppins"/>
                <a:ea typeface="Poppins"/>
                <a:cs typeface="Poppins"/>
                <a:sym typeface="Poppins"/>
              </a:rPr>
              <a:t>File Extract.java</a:t>
            </a:r>
            <a:endParaRPr sz="2000" b="1">
              <a:solidFill>
                <a:srgbClr val="5F7D95"/>
              </a:solidFill>
              <a:latin typeface="Poppins"/>
              <a:ea typeface="Poppins"/>
              <a:cs typeface="Poppins"/>
              <a:sym typeface="Poppins"/>
            </a:endParaRPr>
          </a:p>
        </p:txBody>
      </p:sp>
      <p:pic>
        <p:nvPicPr>
          <p:cNvPr id="536" name="Google Shape;536;p74"/>
          <p:cNvPicPr preferRelativeResize="0"/>
          <p:nvPr/>
        </p:nvPicPr>
        <p:blipFill>
          <a:blip r:embed="rId3">
            <a:alphaModFix/>
          </a:blip>
          <a:stretch>
            <a:fillRect/>
          </a:stretch>
        </p:blipFill>
        <p:spPr>
          <a:xfrm>
            <a:off x="152400" y="1337200"/>
            <a:ext cx="5734050" cy="3505200"/>
          </a:xfrm>
          <a:prstGeom prst="rect">
            <a:avLst/>
          </a:prstGeom>
          <a:noFill/>
          <a:ln>
            <a:noFill/>
          </a:ln>
        </p:spPr>
      </p:pic>
      <p:pic>
        <p:nvPicPr>
          <p:cNvPr id="537" name="Google Shape;537;p74"/>
          <p:cNvPicPr preferRelativeResize="0"/>
          <p:nvPr/>
        </p:nvPicPr>
        <p:blipFill>
          <a:blip r:embed="rId4">
            <a:alphaModFix/>
          </a:blip>
          <a:stretch>
            <a:fillRect/>
          </a:stretch>
        </p:blipFill>
        <p:spPr>
          <a:xfrm>
            <a:off x="4572000" y="1337200"/>
            <a:ext cx="5313576" cy="35052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75"/>
          <p:cNvSpPr txBox="1">
            <a:spLocks noGrp="1"/>
          </p:cNvSpPr>
          <p:nvPr>
            <p:ph type="title"/>
          </p:nvPr>
        </p:nvSpPr>
        <p:spPr>
          <a:xfrm>
            <a:off x="92075" y="392375"/>
            <a:ext cx="4017000" cy="74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7.1 </a:t>
            </a:r>
            <a:r>
              <a:rPr lang="en" sz="2000" b="1">
                <a:solidFill>
                  <a:srgbClr val="5F7D95"/>
                </a:solidFill>
                <a:latin typeface="Poppins"/>
                <a:ea typeface="Poppins"/>
                <a:cs typeface="Poppins"/>
                <a:sym typeface="Poppins"/>
              </a:rPr>
              <a:t>Source -&gt; File</a:t>
            </a:r>
            <a:endParaRPr sz="2000" b="1">
              <a:solidFill>
                <a:srgbClr val="5F7D95"/>
              </a:solidFill>
              <a:latin typeface="Poppins"/>
              <a:ea typeface="Poppins"/>
              <a:cs typeface="Poppins"/>
              <a:sym typeface="Poppins"/>
            </a:endParaRPr>
          </a:p>
          <a:p>
            <a:pPr marL="0" lvl="0" indent="0" algn="ctr" rtl="0">
              <a:spcBef>
                <a:spcPts val="0"/>
              </a:spcBef>
              <a:spcAft>
                <a:spcPts val="0"/>
              </a:spcAft>
              <a:buSzPts val="1800"/>
              <a:buNone/>
            </a:pPr>
            <a:r>
              <a:rPr lang="en" sz="2000" b="1">
                <a:solidFill>
                  <a:srgbClr val="5F7D95"/>
                </a:solidFill>
                <a:latin typeface="Poppins"/>
                <a:ea typeface="Poppins"/>
                <a:cs typeface="Poppins"/>
                <a:sym typeface="Poppins"/>
              </a:rPr>
              <a:t>File Extract.java</a:t>
            </a:r>
            <a:endParaRPr sz="2000" b="1">
              <a:solidFill>
                <a:srgbClr val="5F7D95"/>
              </a:solidFill>
              <a:latin typeface="Poppins"/>
              <a:ea typeface="Poppins"/>
              <a:cs typeface="Poppins"/>
              <a:sym typeface="Poppins"/>
            </a:endParaRPr>
          </a:p>
        </p:txBody>
      </p:sp>
      <p:pic>
        <p:nvPicPr>
          <p:cNvPr id="543" name="Google Shape;543;p75"/>
          <p:cNvPicPr preferRelativeResize="0"/>
          <p:nvPr/>
        </p:nvPicPr>
        <p:blipFill>
          <a:blip r:embed="rId3">
            <a:alphaModFix/>
          </a:blip>
          <a:stretch>
            <a:fillRect/>
          </a:stretch>
        </p:blipFill>
        <p:spPr>
          <a:xfrm>
            <a:off x="152400" y="1293875"/>
            <a:ext cx="5734050" cy="3009900"/>
          </a:xfrm>
          <a:prstGeom prst="rect">
            <a:avLst/>
          </a:prstGeom>
          <a:noFill/>
          <a:ln>
            <a:noFill/>
          </a:ln>
        </p:spPr>
      </p:pic>
      <p:pic>
        <p:nvPicPr>
          <p:cNvPr id="544" name="Google Shape;544;p75"/>
          <p:cNvPicPr preferRelativeResize="0"/>
          <p:nvPr/>
        </p:nvPicPr>
        <p:blipFill>
          <a:blip r:embed="rId4">
            <a:alphaModFix/>
          </a:blip>
          <a:stretch>
            <a:fillRect/>
          </a:stretch>
        </p:blipFill>
        <p:spPr>
          <a:xfrm>
            <a:off x="4233550" y="1293875"/>
            <a:ext cx="5734050" cy="30099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76"/>
          <p:cNvSpPr txBox="1">
            <a:spLocks noGrp="1"/>
          </p:cNvSpPr>
          <p:nvPr>
            <p:ph type="title"/>
          </p:nvPr>
        </p:nvSpPr>
        <p:spPr>
          <a:xfrm>
            <a:off x="92075" y="392375"/>
            <a:ext cx="4017000" cy="74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7.1 </a:t>
            </a:r>
            <a:r>
              <a:rPr lang="en" sz="2000" b="1">
                <a:solidFill>
                  <a:srgbClr val="5F7D95"/>
                </a:solidFill>
                <a:latin typeface="Poppins"/>
                <a:ea typeface="Poppins"/>
                <a:cs typeface="Poppins"/>
                <a:sym typeface="Poppins"/>
              </a:rPr>
              <a:t>Source -&gt; File</a:t>
            </a:r>
            <a:endParaRPr sz="2000" b="1">
              <a:solidFill>
                <a:srgbClr val="5F7D95"/>
              </a:solidFill>
              <a:latin typeface="Poppins"/>
              <a:ea typeface="Poppins"/>
              <a:cs typeface="Poppins"/>
              <a:sym typeface="Poppins"/>
            </a:endParaRPr>
          </a:p>
          <a:p>
            <a:pPr marL="0" lvl="0" indent="0" algn="ctr" rtl="0">
              <a:lnSpc>
                <a:spcPct val="100000"/>
              </a:lnSpc>
              <a:spcBef>
                <a:spcPts val="0"/>
              </a:spcBef>
              <a:spcAft>
                <a:spcPts val="0"/>
              </a:spcAft>
              <a:buSzPts val="1800"/>
              <a:buNone/>
            </a:pPr>
            <a:r>
              <a:rPr lang="en" sz="2000" b="1">
                <a:solidFill>
                  <a:srgbClr val="5F7D95"/>
                </a:solidFill>
                <a:latin typeface="Poppins"/>
                <a:ea typeface="Poppins"/>
                <a:cs typeface="Poppins"/>
                <a:sym typeface="Poppins"/>
              </a:rPr>
              <a:t>CrawlVietcombank.java</a:t>
            </a:r>
            <a:endParaRPr sz="2000" b="1">
              <a:solidFill>
                <a:srgbClr val="5F7D95"/>
              </a:solidFill>
              <a:latin typeface="Poppins"/>
              <a:ea typeface="Poppins"/>
              <a:cs typeface="Poppins"/>
              <a:sym typeface="Poppins"/>
            </a:endParaRPr>
          </a:p>
        </p:txBody>
      </p:sp>
      <p:pic>
        <p:nvPicPr>
          <p:cNvPr id="550" name="Google Shape;550;p76"/>
          <p:cNvPicPr preferRelativeResize="0"/>
          <p:nvPr/>
        </p:nvPicPr>
        <p:blipFill>
          <a:blip r:embed="rId3">
            <a:alphaModFix/>
          </a:blip>
          <a:stretch>
            <a:fillRect/>
          </a:stretch>
        </p:blipFill>
        <p:spPr>
          <a:xfrm>
            <a:off x="3945950" y="1293875"/>
            <a:ext cx="6458775" cy="3697225"/>
          </a:xfrm>
          <a:prstGeom prst="rect">
            <a:avLst/>
          </a:prstGeom>
          <a:noFill/>
          <a:ln>
            <a:noFill/>
          </a:ln>
        </p:spPr>
      </p:pic>
      <p:pic>
        <p:nvPicPr>
          <p:cNvPr id="551" name="Google Shape;551;p76"/>
          <p:cNvPicPr preferRelativeResize="0"/>
          <p:nvPr/>
        </p:nvPicPr>
        <p:blipFill>
          <a:blip r:embed="rId4">
            <a:alphaModFix/>
          </a:blip>
          <a:stretch>
            <a:fillRect/>
          </a:stretch>
        </p:blipFill>
        <p:spPr>
          <a:xfrm>
            <a:off x="92075" y="1293875"/>
            <a:ext cx="4938900" cy="36972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77"/>
          <p:cNvSpPr txBox="1">
            <a:spLocks noGrp="1"/>
          </p:cNvSpPr>
          <p:nvPr>
            <p:ph type="title"/>
          </p:nvPr>
        </p:nvSpPr>
        <p:spPr>
          <a:xfrm>
            <a:off x="92075" y="392375"/>
            <a:ext cx="4017000" cy="74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7.1 </a:t>
            </a:r>
            <a:r>
              <a:rPr lang="en" sz="2000" b="1">
                <a:solidFill>
                  <a:srgbClr val="5F7D95"/>
                </a:solidFill>
                <a:latin typeface="Poppins"/>
                <a:ea typeface="Poppins"/>
                <a:cs typeface="Poppins"/>
                <a:sym typeface="Poppins"/>
              </a:rPr>
              <a:t>Source -&gt; File</a:t>
            </a:r>
            <a:endParaRPr sz="2000" b="1">
              <a:solidFill>
                <a:srgbClr val="5F7D95"/>
              </a:solidFill>
              <a:latin typeface="Poppins"/>
              <a:ea typeface="Poppins"/>
              <a:cs typeface="Poppins"/>
              <a:sym typeface="Poppins"/>
            </a:endParaRPr>
          </a:p>
          <a:p>
            <a:pPr marL="0" lvl="0" indent="0" algn="ctr" rtl="0">
              <a:lnSpc>
                <a:spcPct val="100000"/>
              </a:lnSpc>
              <a:spcBef>
                <a:spcPts val="0"/>
              </a:spcBef>
              <a:spcAft>
                <a:spcPts val="0"/>
              </a:spcAft>
              <a:buSzPts val="1800"/>
              <a:buNone/>
            </a:pPr>
            <a:r>
              <a:rPr lang="en" sz="2000" b="1">
                <a:solidFill>
                  <a:srgbClr val="5F7D95"/>
                </a:solidFill>
                <a:latin typeface="Poppins"/>
                <a:ea typeface="Poppins"/>
                <a:cs typeface="Poppins"/>
                <a:sym typeface="Poppins"/>
              </a:rPr>
              <a:t>RunPythonScript</a:t>
            </a:r>
            <a:endParaRPr sz="2000" b="1">
              <a:solidFill>
                <a:srgbClr val="5F7D95"/>
              </a:solidFill>
              <a:latin typeface="Poppins"/>
              <a:ea typeface="Poppins"/>
              <a:cs typeface="Poppins"/>
              <a:sym typeface="Poppins"/>
            </a:endParaRPr>
          </a:p>
        </p:txBody>
      </p:sp>
      <p:pic>
        <p:nvPicPr>
          <p:cNvPr id="557" name="Google Shape;557;p77"/>
          <p:cNvPicPr preferRelativeResize="0"/>
          <p:nvPr/>
        </p:nvPicPr>
        <p:blipFill>
          <a:blip r:embed="rId3">
            <a:alphaModFix/>
          </a:blip>
          <a:stretch>
            <a:fillRect/>
          </a:stretch>
        </p:blipFill>
        <p:spPr>
          <a:xfrm>
            <a:off x="1152825" y="1293875"/>
            <a:ext cx="7374726" cy="34423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78"/>
          <p:cNvSpPr txBox="1">
            <a:spLocks noGrp="1"/>
          </p:cNvSpPr>
          <p:nvPr>
            <p:ph type="title"/>
          </p:nvPr>
        </p:nvSpPr>
        <p:spPr>
          <a:xfrm>
            <a:off x="92075" y="392375"/>
            <a:ext cx="4017000" cy="74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7.1 </a:t>
            </a:r>
            <a:r>
              <a:rPr lang="en" sz="2000" b="1">
                <a:solidFill>
                  <a:srgbClr val="5F7D95"/>
                </a:solidFill>
                <a:latin typeface="Poppins"/>
                <a:ea typeface="Poppins"/>
                <a:cs typeface="Poppins"/>
                <a:sym typeface="Poppins"/>
              </a:rPr>
              <a:t>Source -&gt; File</a:t>
            </a:r>
            <a:endParaRPr sz="2000" b="1">
              <a:solidFill>
                <a:srgbClr val="5F7D95"/>
              </a:solidFill>
              <a:latin typeface="Poppins"/>
              <a:ea typeface="Poppins"/>
              <a:cs typeface="Poppins"/>
              <a:sym typeface="Poppins"/>
            </a:endParaRPr>
          </a:p>
          <a:p>
            <a:pPr marL="0" lvl="0" indent="0" algn="ctr" rtl="0">
              <a:lnSpc>
                <a:spcPct val="100000"/>
              </a:lnSpc>
              <a:spcBef>
                <a:spcPts val="0"/>
              </a:spcBef>
              <a:spcAft>
                <a:spcPts val="0"/>
              </a:spcAft>
              <a:buSzPts val="1800"/>
              <a:buNone/>
            </a:pPr>
            <a:r>
              <a:rPr lang="en" sz="2000" b="1">
                <a:solidFill>
                  <a:srgbClr val="5F7D95"/>
                </a:solidFill>
                <a:latin typeface="Poppins"/>
                <a:ea typeface="Poppins"/>
                <a:cs typeface="Poppins"/>
                <a:sym typeface="Poppins"/>
              </a:rPr>
              <a:t>bidvcrawl.py</a:t>
            </a:r>
            <a:endParaRPr sz="2000" b="1">
              <a:solidFill>
                <a:srgbClr val="5F7D95"/>
              </a:solidFill>
              <a:latin typeface="Poppins"/>
              <a:ea typeface="Poppins"/>
              <a:cs typeface="Poppins"/>
              <a:sym typeface="Poppins"/>
            </a:endParaRPr>
          </a:p>
        </p:txBody>
      </p:sp>
      <p:pic>
        <p:nvPicPr>
          <p:cNvPr id="563" name="Google Shape;563;p78"/>
          <p:cNvPicPr preferRelativeResize="0"/>
          <p:nvPr/>
        </p:nvPicPr>
        <p:blipFill>
          <a:blip r:embed="rId3">
            <a:alphaModFix/>
          </a:blip>
          <a:stretch>
            <a:fillRect/>
          </a:stretch>
        </p:blipFill>
        <p:spPr>
          <a:xfrm>
            <a:off x="152375" y="1293875"/>
            <a:ext cx="5297775" cy="3200400"/>
          </a:xfrm>
          <a:prstGeom prst="rect">
            <a:avLst/>
          </a:prstGeom>
          <a:noFill/>
          <a:ln>
            <a:noFill/>
          </a:ln>
        </p:spPr>
      </p:pic>
      <p:pic>
        <p:nvPicPr>
          <p:cNvPr id="564" name="Google Shape;564;p78"/>
          <p:cNvPicPr preferRelativeResize="0"/>
          <p:nvPr/>
        </p:nvPicPr>
        <p:blipFill>
          <a:blip r:embed="rId4">
            <a:alphaModFix/>
          </a:blip>
          <a:stretch>
            <a:fillRect/>
          </a:stretch>
        </p:blipFill>
        <p:spPr>
          <a:xfrm>
            <a:off x="4430100" y="1293875"/>
            <a:ext cx="4532399" cy="32004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79"/>
          <p:cNvSpPr txBox="1">
            <a:spLocks noGrp="1"/>
          </p:cNvSpPr>
          <p:nvPr>
            <p:ph type="title"/>
          </p:nvPr>
        </p:nvSpPr>
        <p:spPr>
          <a:xfrm>
            <a:off x="92075" y="392375"/>
            <a:ext cx="4017000" cy="74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7.1 </a:t>
            </a:r>
            <a:r>
              <a:rPr lang="en" sz="2000" b="1">
                <a:solidFill>
                  <a:srgbClr val="5F7D95"/>
                </a:solidFill>
                <a:latin typeface="Poppins"/>
                <a:ea typeface="Poppins"/>
                <a:cs typeface="Poppins"/>
                <a:sym typeface="Poppins"/>
              </a:rPr>
              <a:t>Source -&gt; File</a:t>
            </a:r>
            <a:endParaRPr sz="2000" b="1">
              <a:solidFill>
                <a:srgbClr val="5F7D95"/>
              </a:solidFill>
              <a:latin typeface="Poppins"/>
              <a:ea typeface="Poppins"/>
              <a:cs typeface="Poppins"/>
              <a:sym typeface="Poppins"/>
            </a:endParaRPr>
          </a:p>
          <a:p>
            <a:pPr marL="0" lvl="0" indent="0" algn="ctr" rtl="0">
              <a:spcBef>
                <a:spcPts val="0"/>
              </a:spcBef>
              <a:spcAft>
                <a:spcPts val="0"/>
              </a:spcAft>
              <a:buSzPts val="1800"/>
              <a:buNone/>
            </a:pPr>
            <a:r>
              <a:rPr lang="en" sz="2000" b="1">
                <a:solidFill>
                  <a:srgbClr val="5F7D95"/>
                </a:solidFill>
                <a:latin typeface="Poppins"/>
                <a:ea typeface="Poppins"/>
                <a:cs typeface="Poppins"/>
                <a:sym typeface="Poppins"/>
              </a:rPr>
              <a:t>bidvcrawl.py</a:t>
            </a:r>
            <a:endParaRPr sz="2000" b="1">
              <a:solidFill>
                <a:srgbClr val="5F7D95"/>
              </a:solidFill>
              <a:latin typeface="Poppins"/>
              <a:ea typeface="Poppins"/>
              <a:cs typeface="Poppins"/>
              <a:sym typeface="Poppins"/>
            </a:endParaRPr>
          </a:p>
        </p:txBody>
      </p:sp>
      <p:pic>
        <p:nvPicPr>
          <p:cNvPr id="570" name="Google Shape;570;p79"/>
          <p:cNvPicPr preferRelativeResize="0"/>
          <p:nvPr/>
        </p:nvPicPr>
        <p:blipFill>
          <a:blip r:embed="rId3">
            <a:alphaModFix/>
          </a:blip>
          <a:stretch>
            <a:fillRect/>
          </a:stretch>
        </p:blipFill>
        <p:spPr>
          <a:xfrm>
            <a:off x="152400" y="1293875"/>
            <a:ext cx="5734050" cy="3000375"/>
          </a:xfrm>
          <a:prstGeom prst="rect">
            <a:avLst/>
          </a:prstGeom>
          <a:noFill/>
          <a:ln>
            <a:noFill/>
          </a:ln>
        </p:spPr>
      </p:pic>
      <p:pic>
        <p:nvPicPr>
          <p:cNvPr id="571" name="Google Shape;571;p79"/>
          <p:cNvPicPr preferRelativeResize="0"/>
          <p:nvPr/>
        </p:nvPicPr>
        <p:blipFill>
          <a:blip r:embed="rId4">
            <a:alphaModFix/>
          </a:blip>
          <a:stretch>
            <a:fillRect/>
          </a:stretch>
        </p:blipFill>
        <p:spPr>
          <a:xfrm>
            <a:off x="5252550" y="1293863"/>
            <a:ext cx="5734050" cy="30003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80"/>
          <p:cNvSpPr txBox="1">
            <a:spLocks noGrp="1"/>
          </p:cNvSpPr>
          <p:nvPr>
            <p:ph type="title"/>
          </p:nvPr>
        </p:nvSpPr>
        <p:spPr>
          <a:xfrm>
            <a:off x="92075" y="392375"/>
            <a:ext cx="4017000" cy="74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7.2 </a:t>
            </a:r>
            <a:r>
              <a:rPr lang="en" sz="2000" b="1">
                <a:solidFill>
                  <a:srgbClr val="5F7D95"/>
                </a:solidFill>
                <a:latin typeface="Poppins"/>
                <a:ea typeface="Poppins"/>
                <a:cs typeface="Poppins"/>
                <a:sym typeface="Poppins"/>
              </a:rPr>
              <a:t>File -&gt; Database Staging</a:t>
            </a:r>
            <a:endParaRPr/>
          </a:p>
        </p:txBody>
      </p:sp>
      <p:pic>
        <p:nvPicPr>
          <p:cNvPr id="577" name="Google Shape;577;p80"/>
          <p:cNvPicPr preferRelativeResize="0"/>
          <p:nvPr/>
        </p:nvPicPr>
        <p:blipFill>
          <a:blip r:embed="rId3">
            <a:alphaModFix/>
          </a:blip>
          <a:stretch>
            <a:fillRect/>
          </a:stretch>
        </p:blipFill>
        <p:spPr>
          <a:xfrm>
            <a:off x="2070163" y="1089250"/>
            <a:ext cx="5003675" cy="3931449"/>
          </a:xfrm>
          <a:prstGeom prst="rect">
            <a:avLst/>
          </a:prstGeom>
          <a:noFill/>
          <a:ln>
            <a:noFill/>
          </a:ln>
        </p:spPr>
      </p:pic>
      <p:sp>
        <p:nvSpPr>
          <p:cNvPr id="578" name="Google Shape;578;p80"/>
          <p:cNvSpPr txBox="1"/>
          <p:nvPr/>
        </p:nvSpPr>
        <p:spPr>
          <a:xfrm>
            <a:off x="47225" y="1141475"/>
            <a:ext cx="19686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a:t>File Staging.java</a:t>
            </a:r>
            <a:endParaRPr sz="12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81"/>
          <p:cNvSpPr txBox="1">
            <a:spLocks noGrp="1"/>
          </p:cNvSpPr>
          <p:nvPr>
            <p:ph type="title"/>
          </p:nvPr>
        </p:nvSpPr>
        <p:spPr>
          <a:xfrm>
            <a:off x="92075" y="392375"/>
            <a:ext cx="4017000" cy="74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7.2 </a:t>
            </a:r>
            <a:r>
              <a:rPr lang="en" sz="2000" b="1">
                <a:solidFill>
                  <a:srgbClr val="5F7D95"/>
                </a:solidFill>
                <a:latin typeface="Poppins"/>
                <a:ea typeface="Poppins"/>
                <a:cs typeface="Poppins"/>
                <a:sym typeface="Poppins"/>
              </a:rPr>
              <a:t>File -&gt; Database Staging</a:t>
            </a:r>
            <a:endParaRPr/>
          </a:p>
        </p:txBody>
      </p:sp>
      <p:pic>
        <p:nvPicPr>
          <p:cNvPr id="584" name="Google Shape;584;p81"/>
          <p:cNvPicPr preferRelativeResize="0"/>
          <p:nvPr/>
        </p:nvPicPr>
        <p:blipFill>
          <a:blip r:embed="rId3">
            <a:alphaModFix/>
          </a:blip>
          <a:stretch>
            <a:fillRect/>
          </a:stretch>
        </p:blipFill>
        <p:spPr>
          <a:xfrm>
            <a:off x="1356125" y="1141475"/>
            <a:ext cx="6431750" cy="3814175"/>
          </a:xfrm>
          <a:prstGeom prst="rect">
            <a:avLst/>
          </a:prstGeom>
          <a:noFill/>
          <a:ln>
            <a:noFill/>
          </a:ln>
        </p:spPr>
      </p:pic>
      <p:sp>
        <p:nvSpPr>
          <p:cNvPr id="585" name="Google Shape;585;p81"/>
          <p:cNvSpPr txBox="1"/>
          <p:nvPr/>
        </p:nvSpPr>
        <p:spPr>
          <a:xfrm>
            <a:off x="47225" y="1141475"/>
            <a:ext cx="19686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a:t>File Staging.java</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8"/>
          <p:cNvSpPr txBox="1">
            <a:spLocks noGrp="1"/>
          </p:cNvSpPr>
          <p:nvPr>
            <p:ph type="subTitle" idx="1"/>
          </p:nvPr>
        </p:nvSpPr>
        <p:spPr>
          <a:xfrm>
            <a:off x="304800" y="269225"/>
            <a:ext cx="6249300" cy="614100"/>
          </a:xfrm>
          <a:prstGeom prst="rect">
            <a:avLst/>
          </a:prstGeom>
          <a:noFill/>
          <a:ln>
            <a:noFill/>
          </a:ln>
        </p:spPr>
        <p:txBody>
          <a:bodyPr spcFirstLastPara="1" wrap="square" lIns="91425" tIns="91425" rIns="91425" bIns="91425" anchor="t" anchorCtr="0">
            <a:noAutofit/>
          </a:bodyPr>
          <a:lstStyle/>
          <a:p>
            <a:pPr marL="457200" lvl="0" indent="-355600" algn="l" rtl="0">
              <a:lnSpc>
                <a:spcPct val="150000"/>
              </a:lnSpc>
              <a:spcBef>
                <a:spcPts val="0"/>
              </a:spcBef>
              <a:spcAft>
                <a:spcPts val="0"/>
              </a:spcAft>
              <a:buClr>
                <a:srgbClr val="5F7D95"/>
              </a:buClr>
              <a:buSzPts val="2000"/>
              <a:buFont typeface="Lexend Exa Black"/>
              <a:buAutoNum type="arabicPeriod"/>
            </a:pPr>
            <a:r>
              <a:rPr lang="en" sz="2000">
                <a:solidFill>
                  <a:srgbClr val="5F7D95"/>
                </a:solidFill>
                <a:latin typeface="Lexend Exa Black"/>
                <a:ea typeface="Lexend Exa Black"/>
                <a:cs typeface="Lexend Exa Black"/>
                <a:sym typeface="Lexend Exa Black"/>
              </a:rPr>
              <a:t>Giới thiệu đề tài</a:t>
            </a:r>
            <a:endParaRPr sz="2000">
              <a:solidFill>
                <a:srgbClr val="5F7D95"/>
              </a:solidFill>
              <a:latin typeface="Lexend Exa Black"/>
              <a:ea typeface="Lexend Exa Black"/>
              <a:cs typeface="Lexend Exa Black"/>
              <a:sym typeface="Lexend Exa Black"/>
            </a:endParaRPr>
          </a:p>
          <a:p>
            <a:pPr marL="0" lvl="0" indent="0" algn="l" rtl="0">
              <a:lnSpc>
                <a:spcPct val="150000"/>
              </a:lnSpc>
              <a:spcBef>
                <a:spcPts val="0"/>
              </a:spcBef>
              <a:spcAft>
                <a:spcPts val="0"/>
              </a:spcAft>
              <a:buNone/>
            </a:pPr>
            <a:endParaRPr sz="2000">
              <a:solidFill>
                <a:srgbClr val="5F7D95"/>
              </a:solidFill>
              <a:latin typeface="Lexend Exa Black"/>
              <a:ea typeface="Lexend Exa Black"/>
              <a:cs typeface="Lexend Exa Black"/>
              <a:sym typeface="Lexend Exa Black"/>
            </a:endParaRPr>
          </a:p>
        </p:txBody>
      </p:sp>
      <p:sp>
        <p:nvSpPr>
          <p:cNvPr id="234" name="Google Shape;234;p28"/>
          <p:cNvSpPr txBox="1"/>
          <p:nvPr/>
        </p:nvSpPr>
        <p:spPr>
          <a:xfrm>
            <a:off x="1546175" y="2581150"/>
            <a:ext cx="6009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a:solidFill>
                <a:schemeClr val="dk2"/>
              </a:solidFill>
              <a:latin typeface="Poppins"/>
              <a:ea typeface="Poppins"/>
              <a:cs typeface="Poppins"/>
              <a:sym typeface="Poppins"/>
            </a:endParaRPr>
          </a:p>
        </p:txBody>
      </p:sp>
      <p:sp>
        <p:nvSpPr>
          <p:cNvPr id="235" name="Google Shape;235;p28"/>
          <p:cNvSpPr txBox="1"/>
          <p:nvPr/>
        </p:nvSpPr>
        <p:spPr>
          <a:xfrm>
            <a:off x="1285350" y="801175"/>
            <a:ext cx="7188600" cy="3755700"/>
          </a:xfrm>
          <a:prstGeom prst="rect">
            <a:avLst/>
          </a:prstGeom>
          <a:noFill/>
          <a:ln>
            <a:noFill/>
          </a:ln>
        </p:spPr>
        <p:txBody>
          <a:bodyPr spcFirstLastPara="1" wrap="square" lIns="91425" tIns="91425" rIns="91425" bIns="91425" anchor="t" anchorCtr="0">
            <a:spAutoFit/>
          </a:bodyPr>
          <a:lstStyle/>
          <a:p>
            <a:pPr marL="0" lvl="0" indent="12700" algn="l" rtl="0">
              <a:lnSpc>
                <a:spcPct val="115000"/>
              </a:lnSpc>
              <a:spcBef>
                <a:spcPts val="1200"/>
              </a:spcBef>
              <a:spcAft>
                <a:spcPts val="0"/>
              </a:spcAft>
              <a:buNone/>
            </a:pPr>
            <a:r>
              <a:rPr lang="en" sz="1500">
                <a:solidFill>
                  <a:schemeClr val="dk2"/>
                </a:solidFill>
                <a:latin typeface="Lexend Exa"/>
                <a:ea typeface="Lexend Exa"/>
                <a:cs typeface="Lexend Exa"/>
                <a:sym typeface="Lexend Exa"/>
              </a:rPr>
              <a:t>Đề tài của Nhóm 7 là xây dựng kho dữ liệu lớn (data warehouse), quản lý và phân tích thông tin về tỷ giá ngoại tệ trên thị trường quốc tế.</a:t>
            </a:r>
            <a:endParaRPr sz="1500">
              <a:solidFill>
                <a:schemeClr val="dk2"/>
              </a:solidFill>
              <a:latin typeface="Lexend Exa"/>
              <a:ea typeface="Lexend Exa"/>
              <a:cs typeface="Lexend Exa"/>
              <a:sym typeface="Lexend Exa"/>
            </a:endParaRPr>
          </a:p>
          <a:p>
            <a:pPr marL="0" lvl="0" indent="0" algn="l" rtl="0">
              <a:lnSpc>
                <a:spcPct val="115000"/>
              </a:lnSpc>
              <a:spcBef>
                <a:spcPts val="1200"/>
              </a:spcBef>
              <a:spcAft>
                <a:spcPts val="1200"/>
              </a:spcAft>
              <a:buNone/>
            </a:pPr>
            <a:r>
              <a:rPr lang="en" sz="1500">
                <a:solidFill>
                  <a:schemeClr val="dk2"/>
                </a:solidFill>
                <a:latin typeface="Lexend Exa"/>
                <a:ea typeface="Lexend Exa"/>
                <a:cs typeface="Lexend Exa"/>
                <a:sym typeface="Lexend Exa"/>
              </a:rPr>
              <a:t>Nhóm sẽ giới thiệu sơ lược về nguồn dữ liệu, mô tả dữ liệu và các quy trình để có thể quản lý và phân tích thông tin về tỷ giá ngoại tệ. Những nội dung cơ bản sẽ được nghiên cứu, phát triển và triển khai như thu thập dữ liệu, thiết kế cấu trúc dữ liệu, đặc tả dữ liệu, phát triển hệ thống phân tích và lập giao diện báo cáo dưới dạng demo. Ở phần phát triển hệ thống phân tích, để hiểu rõ và dễ dàng thực hiện hơn thì hệ thống đã được nhóm chia nhỏ ra thành các module thực hiện độc lập với nhau. Với các module sẽ có phần workflow, code và liên hệ mô tả.</a:t>
            </a:r>
            <a:endParaRPr sz="1500">
              <a:solidFill>
                <a:schemeClr val="dk2"/>
              </a:solidFill>
              <a:latin typeface="Lexend Exa"/>
              <a:ea typeface="Lexend Exa"/>
              <a:cs typeface="Lexend Exa"/>
              <a:sym typeface="Lexend Exa"/>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82"/>
          <p:cNvSpPr txBox="1">
            <a:spLocks noGrp="1"/>
          </p:cNvSpPr>
          <p:nvPr>
            <p:ph type="title"/>
          </p:nvPr>
        </p:nvSpPr>
        <p:spPr>
          <a:xfrm>
            <a:off x="92075" y="392375"/>
            <a:ext cx="4017000" cy="74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7.2 </a:t>
            </a:r>
            <a:r>
              <a:rPr lang="en" sz="2000" b="1">
                <a:solidFill>
                  <a:srgbClr val="5F7D95"/>
                </a:solidFill>
                <a:latin typeface="Poppins"/>
                <a:ea typeface="Poppins"/>
                <a:cs typeface="Poppins"/>
                <a:sym typeface="Poppins"/>
              </a:rPr>
              <a:t>File -&gt; Database Staging</a:t>
            </a:r>
            <a:endParaRPr/>
          </a:p>
        </p:txBody>
      </p:sp>
      <p:pic>
        <p:nvPicPr>
          <p:cNvPr id="591" name="Google Shape;591;p82"/>
          <p:cNvPicPr preferRelativeResize="0"/>
          <p:nvPr/>
        </p:nvPicPr>
        <p:blipFill>
          <a:blip r:embed="rId3">
            <a:alphaModFix/>
          </a:blip>
          <a:stretch>
            <a:fillRect/>
          </a:stretch>
        </p:blipFill>
        <p:spPr>
          <a:xfrm>
            <a:off x="1308225" y="1141475"/>
            <a:ext cx="6527551" cy="3849300"/>
          </a:xfrm>
          <a:prstGeom prst="rect">
            <a:avLst/>
          </a:prstGeom>
          <a:noFill/>
          <a:ln>
            <a:noFill/>
          </a:ln>
        </p:spPr>
      </p:pic>
      <p:sp>
        <p:nvSpPr>
          <p:cNvPr id="592" name="Google Shape;592;p82"/>
          <p:cNvSpPr txBox="1"/>
          <p:nvPr/>
        </p:nvSpPr>
        <p:spPr>
          <a:xfrm>
            <a:off x="47225" y="1141475"/>
            <a:ext cx="19686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a:t>File Staging.java</a:t>
            </a:r>
            <a:endParaRPr sz="12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83"/>
          <p:cNvSpPr txBox="1">
            <a:spLocks noGrp="1"/>
          </p:cNvSpPr>
          <p:nvPr>
            <p:ph type="title"/>
          </p:nvPr>
        </p:nvSpPr>
        <p:spPr>
          <a:xfrm>
            <a:off x="92075" y="392375"/>
            <a:ext cx="4017000" cy="74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7.2 </a:t>
            </a:r>
            <a:r>
              <a:rPr lang="en" sz="2000" b="1">
                <a:solidFill>
                  <a:srgbClr val="5F7D95"/>
                </a:solidFill>
                <a:latin typeface="Poppins"/>
                <a:ea typeface="Poppins"/>
                <a:cs typeface="Poppins"/>
                <a:sym typeface="Poppins"/>
              </a:rPr>
              <a:t>File -&gt; Database Staging</a:t>
            </a:r>
            <a:endParaRPr/>
          </a:p>
        </p:txBody>
      </p:sp>
      <p:pic>
        <p:nvPicPr>
          <p:cNvPr id="598" name="Google Shape;598;p83"/>
          <p:cNvPicPr preferRelativeResize="0"/>
          <p:nvPr/>
        </p:nvPicPr>
        <p:blipFill>
          <a:blip r:embed="rId3">
            <a:alphaModFix/>
          </a:blip>
          <a:stretch>
            <a:fillRect/>
          </a:stretch>
        </p:blipFill>
        <p:spPr>
          <a:xfrm>
            <a:off x="1426350" y="1141475"/>
            <a:ext cx="6291300" cy="3919000"/>
          </a:xfrm>
          <a:prstGeom prst="rect">
            <a:avLst/>
          </a:prstGeom>
          <a:noFill/>
          <a:ln>
            <a:noFill/>
          </a:ln>
        </p:spPr>
      </p:pic>
      <p:sp>
        <p:nvSpPr>
          <p:cNvPr id="599" name="Google Shape;599;p83"/>
          <p:cNvSpPr txBox="1"/>
          <p:nvPr/>
        </p:nvSpPr>
        <p:spPr>
          <a:xfrm>
            <a:off x="47225" y="1141475"/>
            <a:ext cx="19686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a:t>File Staging.java</a:t>
            </a:r>
            <a:endParaRPr sz="12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84"/>
          <p:cNvSpPr txBox="1">
            <a:spLocks noGrp="1"/>
          </p:cNvSpPr>
          <p:nvPr>
            <p:ph type="title"/>
          </p:nvPr>
        </p:nvSpPr>
        <p:spPr>
          <a:xfrm>
            <a:off x="92075" y="392375"/>
            <a:ext cx="4017000" cy="74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7.2 </a:t>
            </a:r>
            <a:r>
              <a:rPr lang="en" sz="2000" b="1">
                <a:solidFill>
                  <a:srgbClr val="5F7D95"/>
                </a:solidFill>
                <a:latin typeface="Poppins"/>
                <a:ea typeface="Poppins"/>
                <a:cs typeface="Poppins"/>
                <a:sym typeface="Poppins"/>
              </a:rPr>
              <a:t>File -&gt; Database Staging</a:t>
            </a:r>
            <a:endParaRPr/>
          </a:p>
        </p:txBody>
      </p:sp>
      <p:pic>
        <p:nvPicPr>
          <p:cNvPr id="605" name="Google Shape;605;p84"/>
          <p:cNvPicPr preferRelativeResize="0"/>
          <p:nvPr/>
        </p:nvPicPr>
        <p:blipFill>
          <a:blip r:embed="rId3">
            <a:alphaModFix/>
          </a:blip>
          <a:stretch>
            <a:fillRect/>
          </a:stretch>
        </p:blipFill>
        <p:spPr>
          <a:xfrm>
            <a:off x="1467738" y="1026225"/>
            <a:ext cx="6208525" cy="3919000"/>
          </a:xfrm>
          <a:prstGeom prst="rect">
            <a:avLst/>
          </a:prstGeom>
          <a:noFill/>
          <a:ln>
            <a:noFill/>
          </a:ln>
        </p:spPr>
      </p:pic>
      <p:sp>
        <p:nvSpPr>
          <p:cNvPr id="606" name="Google Shape;606;p84"/>
          <p:cNvSpPr txBox="1"/>
          <p:nvPr/>
        </p:nvSpPr>
        <p:spPr>
          <a:xfrm>
            <a:off x="47225" y="1141475"/>
            <a:ext cx="19686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a:t>File Staging.java</a:t>
            </a:r>
            <a:endParaRPr sz="12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85"/>
          <p:cNvSpPr txBox="1">
            <a:spLocks noGrp="1"/>
          </p:cNvSpPr>
          <p:nvPr>
            <p:ph type="title"/>
          </p:nvPr>
        </p:nvSpPr>
        <p:spPr>
          <a:xfrm>
            <a:off x="92075" y="392375"/>
            <a:ext cx="4017000" cy="74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7.2 </a:t>
            </a:r>
            <a:r>
              <a:rPr lang="en" sz="2000" b="1">
                <a:solidFill>
                  <a:srgbClr val="5F7D95"/>
                </a:solidFill>
                <a:latin typeface="Poppins"/>
                <a:ea typeface="Poppins"/>
                <a:cs typeface="Poppins"/>
                <a:sym typeface="Poppins"/>
              </a:rPr>
              <a:t>File -&gt; Database Staging</a:t>
            </a:r>
            <a:endParaRPr/>
          </a:p>
        </p:txBody>
      </p:sp>
      <p:sp>
        <p:nvSpPr>
          <p:cNvPr id="612" name="Google Shape;612;p85"/>
          <p:cNvSpPr txBox="1"/>
          <p:nvPr/>
        </p:nvSpPr>
        <p:spPr>
          <a:xfrm>
            <a:off x="47225" y="1141475"/>
            <a:ext cx="19686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a:t>File GetConnection.java</a:t>
            </a:r>
            <a:endParaRPr sz="1200"/>
          </a:p>
        </p:txBody>
      </p:sp>
      <p:pic>
        <p:nvPicPr>
          <p:cNvPr id="613" name="Google Shape;613;p85"/>
          <p:cNvPicPr preferRelativeResize="0"/>
          <p:nvPr/>
        </p:nvPicPr>
        <p:blipFill>
          <a:blip r:embed="rId3">
            <a:alphaModFix/>
          </a:blip>
          <a:stretch>
            <a:fillRect/>
          </a:stretch>
        </p:blipFill>
        <p:spPr>
          <a:xfrm>
            <a:off x="2206938" y="1141475"/>
            <a:ext cx="4730125" cy="3905103"/>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86"/>
          <p:cNvSpPr txBox="1">
            <a:spLocks noGrp="1"/>
          </p:cNvSpPr>
          <p:nvPr>
            <p:ph type="title"/>
          </p:nvPr>
        </p:nvSpPr>
        <p:spPr>
          <a:xfrm>
            <a:off x="92075" y="392375"/>
            <a:ext cx="4017000" cy="74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7.2 </a:t>
            </a:r>
            <a:r>
              <a:rPr lang="en" sz="2000" b="1">
                <a:solidFill>
                  <a:srgbClr val="5F7D95"/>
                </a:solidFill>
                <a:latin typeface="Poppins"/>
                <a:ea typeface="Poppins"/>
                <a:cs typeface="Poppins"/>
                <a:sym typeface="Poppins"/>
              </a:rPr>
              <a:t>File -&gt; Database Staging</a:t>
            </a:r>
            <a:endParaRPr/>
          </a:p>
        </p:txBody>
      </p:sp>
      <p:sp>
        <p:nvSpPr>
          <p:cNvPr id="619" name="Google Shape;619;p86"/>
          <p:cNvSpPr txBox="1"/>
          <p:nvPr/>
        </p:nvSpPr>
        <p:spPr>
          <a:xfrm>
            <a:off x="47225" y="1141475"/>
            <a:ext cx="19686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a:t>File GetConnection.java</a:t>
            </a:r>
            <a:endParaRPr sz="1200"/>
          </a:p>
        </p:txBody>
      </p:sp>
      <p:pic>
        <p:nvPicPr>
          <p:cNvPr id="620" name="Google Shape;620;p86"/>
          <p:cNvPicPr preferRelativeResize="0"/>
          <p:nvPr/>
        </p:nvPicPr>
        <p:blipFill>
          <a:blip r:embed="rId3">
            <a:alphaModFix/>
          </a:blip>
          <a:stretch>
            <a:fillRect/>
          </a:stretch>
        </p:blipFill>
        <p:spPr>
          <a:xfrm>
            <a:off x="575013" y="1848930"/>
            <a:ext cx="7993975" cy="21910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87"/>
          <p:cNvSpPr txBox="1">
            <a:spLocks noGrp="1"/>
          </p:cNvSpPr>
          <p:nvPr>
            <p:ph type="title"/>
          </p:nvPr>
        </p:nvSpPr>
        <p:spPr>
          <a:xfrm>
            <a:off x="92075" y="392375"/>
            <a:ext cx="4017000" cy="74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7.2 </a:t>
            </a:r>
            <a:r>
              <a:rPr lang="en" sz="2000" b="1">
                <a:solidFill>
                  <a:srgbClr val="5F7D95"/>
                </a:solidFill>
                <a:latin typeface="Poppins"/>
                <a:ea typeface="Poppins"/>
                <a:cs typeface="Poppins"/>
                <a:sym typeface="Poppins"/>
              </a:rPr>
              <a:t>File -&gt; Database Staging</a:t>
            </a:r>
            <a:endParaRPr/>
          </a:p>
        </p:txBody>
      </p:sp>
      <p:sp>
        <p:nvSpPr>
          <p:cNvPr id="626" name="Google Shape;626;p87"/>
          <p:cNvSpPr txBox="1"/>
          <p:nvPr/>
        </p:nvSpPr>
        <p:spPr>
          <a:xfrm>
            <a:off x="47225" y="1141475"/>
            <a:ext cx="19686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a:t>File GetConnection.java</a:t>
            </a:r>
            <a:endParaRPr sz="1200"/>
          </a:p>
        </p:txBody>
      </p:sp>
      <p:pic>
        <p:nvPicPr>
          <p:cNvPr id="627" name="Google Shape;627;p87"/>
          <p:cNvPicPr preferRelativeResize="0"/>
          <p:nvPr/>
        </p:nvPicPr>
        <p:blipFill>
          <a:blip r:embed="rId3">
            <a:alphaModFix/>
          </a:blip>
          <a:stretch>
            <a:fillRect/>
          </a:stretch>
        </p:blipFill>
        <p:spPr>
          <a:xfrm>
            <a:off x="1804673" y="1094225"/>
            <a:ext cx="5534677" cy="38890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88"/>
          <p:cNvSpPr txBox="1">
            <a:spLocks noGrp="1"/>
          </p:cNvSpPr>
          <p:nvPr>
            <p:ph type="title"/>
          </p:nvPr>
        </p:nvSpPr>
        <p:spPr>
          <a:xfrm>
            <a:off x="92075" y="392375"/>
            <a:ext cx="4017000" cy="74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7.2 </a:t>
            </a:r>
            <a:r>
              <a:rPr lang="en" sz="2000" b="1">
                <a:solidFill>
                  <a:srgbClr val="5F7D95"/>
                </a:solidFill>
                <a:latin typeface="Poppins"/>
                <a:ea typeface="Poppins"/>
                <a:cs typeface="Poppins"/>
                <a:sym typeface="Poppins"/>
              </a:rPr>
              <a:t>File -&gt; Database Staging</a:t>
            </a:r>
            <a:endParaRPr/>
          </a:p>
        </p:txBody>
      </p:sp>
      <p:sp>
        <p:nvSpPr>
          <p:cNvPr id="633" name="Google Shape;633;p88"/>
          <p:cNvSpPr txBox="1"/>
          <p:nvPr/>
        </p:nvSpPr>
        <p:spPr>
          <a:xfrm>
            <a:off x="47225" y="1141475"/>
            <a:ext cx="19686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a:t>File GetConnection.java</a:t>
            </a:r>
            <a:endParaRPr sz="1200"/>
          </a:p>
        </p:txBody>
      </p:sp>
      <p:pic>
        <p:nvPicPr>
          <p:cNvPr id="634" name="Google Shape;634;p88"/>
          <p:cNvPicPr preferRelativeResize="0"/>
          <p:nvPr/>
        </p:nvPicPr>
        <p:blipFill>
          <a:blip r:embed="rId3">
            <a:alphaModFix/>
          </a:blip>
          <a:stretch>
            <a:fillRect/>
          </a:stretch>
        </p:blipFill>
        <p:spPr>
          <a:xfrm>
            <a:off x="1914977" y="1141475"/>
            <a:ext cx="6096350" cy="38178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89"/>
          <p:cNvSpPr txBox="1">
            <a:spLocks noGrp="1"/>
          </p:cNvSpPr>
          <p:nvPr>
            <p:ph type="title"/>
          </p:nvPr>
        </p:nvSpPr>
        <p:spPr>
          <a:xfrm>
            <a:off x="92075" y="392375"/>
            <a:ext cx="4017000" cy="74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7.2 </a:t>
            </a:r>
            <a:r>
              <a:rPr lang="en" sz="2000" b="1">
                <a:solidFill>
                  <a:srgbClr val="5F7D95"/>
                </a:solidFill>
                <a:latin typeface="Poppins"/>
                <a:ea typeface="Poppins"/>
                <a:cs typeface="Poppins"/>
                <a:sym typeface="Poppins"/>
              </a:rPr>
              <a:t>File -&gt; Database Staging</a:t>
            </a:r>
            <a:endParaRPr/>
          </a:p>
        </p:txBody>
      </p:sp>
      <p:sp>
        <p:nvSpPr>
          <p:cNvPr id="640" name="Google Shape;640;p89"/>
          <p:cNvSpPr txBox="1"/>
          <p:nvPr/>
        </p:nvSpPr>
        <p:spPr>
          <a:xfrm>
            <a:off x="47225" y="1141475"/>
            <a:ext cx="19686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a:t>File GetConnection.java</a:t>
            </a:r>
            <a:endParaRPr sz="1200"/>
          </a:p>
        </p:txBody>
      </p:sp>
      <p:pic>
        <p:nvPicPr>
          <p:cNvPr id="641" name="Google Shape;641;p89"/>
          <p:cNvPicPr preferRelativeResize="0"/>
          <p:nvPr/>
        </p:nvPicPr>
        <p:blipFill>
          <a:blip r:embed="rId3">
            <a:alphaModFix/>
          </a:blip>
          <a:stretch>
            <a:fillRect/>
          </a:stretch>
        </p:blipFill>
        <p:spPr>
          <a:xfrm>
            <a:off x="2015825" y="1198725"/>
            <a:ext cx="6365625" cy="37538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90"/>
          <p:cNvSpPr txBox="1">
            <a:spLocks noGrp="1"/>
          </p:cNvSpPr>
          <p:nvPr>
            <p:ph type="title"/>
          </p:nvPr>
        </p:nvSpPr>
        <p:spPr>
          <a:xfrm>
            <a:off x="92075" y="392375"/>
            <a:ext cx="4017000" cy="74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7.3 </a:t>
            </a:r>
            <a:r>
              <a:rPr lang="en" sz="2000" b="1">
                <a:solidFill>
                  <a:srgbClr val="5F7D95"/>
                </a:solidFill>
                <a:latin typeface="Poppins"/>
                <a:ea typeface="Poppins"/>
                <a:cs typeface="Poppins"/>
                <a:sym typeface="Poppins"/>
              </a:rPr>
              <a:t>Staging -&gt; Warehouse</a:t>
            </a:r>
            <a:endParaRPr/>
          </a:p>
        </p:txBody>
      </p:sp>
      <p:pic>
        <p:nvPicPr>
          <p:cNvPr id="647" name="Google Shape;647;p90"/>
          <p:cNvPicPr preferRelativeResize="0"/>
          <p:nvPr/>
        </p:nvPicPr>
        <p:blipFill>
          <a:blip r:embed="rId3">
            <a:alphaModFix/>
          </a:blip>
          <a:stretch>
            <a:fillRect/>
          </a:stretch>
        </p:blipFill>
        <p:spPr>
          <a:xfrm>
            <a:off x="152400" y="1293875"/>
            <a:ext cx="5734050" cy="3324225"/>
          </a:xfrm>
          <a:prstGeom prst="rect">
            <a:avLst/>
          </a:prstGeom>
          <a:noFill/>
          <a:ln>
            <a:noFill/>
          </a:ln>
        </p:spPr>
      </p:pic>
      <p:pic>
        <p:nvPicPr>
          <p:cNvPr id="648" name="Google Shape;648;p90"/>
          <p:cNvPicPr preferRelativeResize="0"/>
          <p:nvPr/>
        </p:nvPicPr>
        <p:blipFill>
          <a:blip r:embed="rId4">
            <a:alphaModFix/>
          </a:blip>
          <a:stretch>
            <a:fillRect/>
          </a:stretch>
        </p:blipFill>
        <p:spPr>
          <a:xfrm>
            <a:off x="4850200" y="1293875"/>
            <a:ext cx="5734050" cy="33242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91"/>
          <p:cNvSpPr txBox="1">
            <a:spLocks noGrp="1"/>
          </p:cNvSpPr>
          <p:nvPr>
            <p:ph type="title"/>
          </p:nvPr>
        </p:nvSpPr>
        <p:spPr>
          <a:xfrm>
            <a:off x="92075" y="392375"/>
            <a:ext cx="4017000" cy="74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7.3 </a:t>
            </a:r>
            <a:r>
              <a:rPr lang="en" sz="2000" b="1">
                <a:solidFill>
                  <a:srgbClr val="5F7D95"/>
                </a:solidFill>
                <a:latin typeface="Poppins"/>
                <a:ea typeface="Poppins"/>
                <a:cs typeface="Poppins"/>
                <a:sym typeface="Poppins"/>
              </a:rPr>
              <a:t>Staging -&gt; Warehouse</a:t>
            </a:r>
            <a:endParaRPr/>
          </a:p>
        </p:txBody>
      </p:sp>
      <p:pic>
        <p:nvPicPr>
          <p:cNvPr id="654" name="Google Shape;654;p91"/>
          <p:cNvPicPr preferRelativeResize="0"/>
          <p:nvPr/>
        </p:nvPicPr>
        <p:blipFill>
          <a:blip r:embed="rId3">
            <a:alphaModFix/>
          </a:blip>
          <a:stretch>
            <a:fillRect/>
          </a:stretch>
        </p:blipFill>
        <p:spPr>
          <a:xfrm>
            <a:off x="152400" y="1293875"/>
            <a:ext cx="5734050" cy="3362325"/>
          </a:xfrm>
          <a:prstGeom prst="rect">
            <a:avLst/>
          </a:prstGeom>
          <a:noFill/>
          <a:ln>
            <a:noFill/>
          </a:ln>
        </p:spPr>
      </p:pic>
      <p:pic>
        <p:nvPicPr>
          <p:cNvPr id="655" name="Google Shape;655;p91"/>
          <p:cNvPicPr preferRelativeResize="0"/>
          <p:nvPr/>
        </p:nvPicPr>
        <p:blipFill>
          <a:blip r:embed="rId4">
            <a:alphaModFix/>
          </a:blip>
          <a:stretch>
            <a:fillRect/>
          </a:stretch>
        </p:blipFill>
        <p:spPr>
          <a:xfrm>
            <a:off x="5049300" y="1301316"/>
            <a:ext cx="5359475" cy="334744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9"/>
          <p:cNvSpPr txBox="1"/>
          <p:nvPr/>
        </p:nvSpPr>
        <p:spPr>
          <a:xfrm>
            <a:off x="1546175" y="2581150"/>
            <a:ext cx="6009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a:solidFill>
                <a:schemeClr val="dk2"/>
              </a:solidFill>
              <a:latin typeface="Poppins"/>
              <a:ea typeface="Poppins"/>
              <a:cs typeface="Poppins"/>
              <a:sym typeface="Poppins"/>
            </a:endParaRPr>
          </a:p>
        </p:txBody>
      </p:sp>
      <p:sp>
        <p:nvSpPr>
          <p:cNvPr id="241" name="Google Shape;241;p29"/>
          <p:cNvSpPr txBox="1"/>
          <p:nvPr/>
        </p:nvSpPr>
        <p:spPr>
          <a:xfrm>
            <a:off x="-10525" y="240225"/>
            <a:ext cx="9122700" cy="4437600"/>
          </a:xfrm>
          <a:prstGeom prst="rect">
            <a:avLst/>
          </a:prstGeom>
          <a:solidFill>
            <a:srgbClr val="C9D4DC"/>
          </a:solidFill>
          <a:ln>
            <a:noFill/>
          </a:ln>
        </p:spPr>
        <p:txBody>
          <a:bodyPr spcFirstLastPara="1" wrap="square" lIns="91425" tIns="91425" rIns="91425" bIns="91425" anchor="t" anchorCtr="0">
            <a:spAutoFit/>
          </a:bodyPr>
          <a:lstStyle/>
          <a:p>
            <a:pPr marL="457200" lvl="0" indent="0" algn="l" rtl="0">
              <a:lnSpc>
                <a:spcPct val="150000"/>
              </a:lnSpc>
              <a:spcBef>
                <a:spcPts val="0"/>
              </a:spcBef>
              <a:spcAft>
                <a:spcPts val="0"/>
              </a:spcAft>
              <a:buNone/>
            </a:pPr>
            <a:r>
              <a:rPr lang="en" sz="1600">
                <a:solidFill>
                  <a:srgbClr val="5F7D95"/>
                </a:solidFill>
                <a:latin typeface="Lexend Exa Black"/>
                <a:ea typeface="Lexend Exa Black"/>
                <a:cs typeface="Lexend Exa Black"/>
                <a:sym typeface="Lexend Exa Black"/>
              </a:rPr>
              <a:t>2. Quy trình hệ thống ETL</a:t>
            </a:r>
            <a:endParaRPr sz="1600" b="1">
              <a:solidFill>
                <a:schemeClr val="dk2"/>
              </a:solidFill>
              <a:latin typeface="Lexend Exa"/>
              <a:ea typeface="Lexend Exa"/>
              <a:cs typeface="Lexend Exa"/>
              <a:sym typeface="Lexend Exa"/>
            </a:endParaRPr>
          </a:p>
          <a:p>
            <a:pPr marL="0" lvl="0" indent="0" algn="l" rtl="0">
              <a:lnSpc>
                <a:spcPct val="115000"/>
              </a:lnSpc>
              <a:spcBef>
                <a:spcPts val="1200"/>
              </a:spcBef>
              <a:spcAft>
                <a:spcPts val="0"/>
              </a:spcAft>
              <a:buNone/>
            </a:pPr>
            <a:r>
              <a:rPr lang="en" sz="1300">
                <a:solidFill>
                  <a:schemeClr val="dk2"/>
                </a:solidFill>
                <a:latin typeface="Lexend Exa"/>
                <a:ea typeface="Lexend Exa"/>
                <a:cs typeface="Lexend Exa"/>
                <a:sym typeface="Lexend Exa"/>
              </a:rPr>
              <a:t>Nhóm thực hiện hệ thống data warehouse bằng phương pháp ETL vì thế module của nhóm gồm có:</a:t>
            </a:r>
            <a:endParaRPr sz="1300">
              <a:solidFill>
                <a:schemeClr val="dk2"/>
              </a:solidFill>
              <a:latin typeface="Lexend Exa"/>
              <a:ea typeface="Lexend Exa"/>
              <a:cs typeface="Lexend Exa"/>
              <a:sym typeface="Lexend Exa"/>
            </a:endParaRPr>
          </a:p>
          <a:p>
            <a:pPr marL="457200" lvl="0" indent="-311150" algn="l" rtl="0">
              <a:lnSpc>
                <a:spcPct val="115000"/>
              </a:lnSpc>
              <a:spcBef>
                <a:spcPts val="1200"/>
              </a:spcBef>
              <a:spcAft>
                <a:spcPts val="0"/>
              </a:spcAft>
              <a:buClr>
                <a:schemeClr val="dk2"/>
              </a:buClr>
              <a:buSzPts val="1300"/>
              <a:buFont typeface="Lexend Exa"/>
              <a:buAutoNum type="arabicPeriod"/>
            </a:pPr>
            <a:r>
              <a:rPr lang="en" sz="1300">
                <a:solidFill>
                  <a:schemeClr val="dk2"/>
                </a:solidFill>
                <a:latin typeface="Lexend Exa"/>
                <a:ea typeface="Lexend Exa"/>
                <a:cs typeface="Lexend Exa"/>
                <a:sym typeface="Lexend Exa"/>
              </a:rPr>
              <a:t>run.bat: Thu thập dữ liệu từ trang web của 2 ngân hàng (bidv, vietcombank) về thư mục “D:\DW_2023_T4_Nhom7\file\crawl\”, dữ liệu sẽ được ghi vào tệp dưới dạng csv.</a:t>
            </a:r>
            <a:endParaRPr sz="1300">
              <a:solidFill>
                <a:schemeClr val="dk2"/>
              </a:solidFill>
              <a:latin typeface="Lexend Exa"/>
              <a:ea typeface="Lexend Exa"/>
              <a:cs typeface="Lexend Exa"/>
              <a:sym typeface="Lexend Exa"/>
            </a:endParaRPr>
          </a:p>
          <a:p>
            <a:pPr marL="457200" lvl="0" indent="-311150" algn="l" rtl="0">
              <a:lnSpc>
                <a:spcPct val="115000"/>
              </a:lnSpc>
              <a:spcBef>
                <a:spcPts val="0"/>
              </a:spcBef>
              <a:spcAft>
                <a:spcPts val="0"/>
              </a:spcAft>
              <a:buClr>
                <a:schemeClr val="dk2"/>
              </a:buClr>
              <a:buSzPts val="1300"/>
              <a:buFont typeface="Lexend Exa"/>
              <a:buAutoNum type="arabicPeriod"/>
            </a:pPr>
            <a:r>
              <a:rPr lang="en" sz="1300">
                <a:solidFill>
                  <a:schemeClr val="dk2"/>
                </a:solidFill>
                <a:latin typeface="Lexend Exa"/>
                <a:ea typeface="Lexend Exa"/>
                <a:cs typeface="Lexend Exa"/>
                <a:sym typeface="Lexend Exa"/>
              </a:rPr>
              <a:t>module.jar: Lấy dữ liệu đã được thu thập từ các ngân hàng trong các tệp csv đưa vào database staging thông qua database control bằng phương pháp “flag”.</a:t>
            </a:r>
            <a:endParaRPr sz="1300">
              <a:solidFill>
                <a:schemeClr val="dk2"/>
              </a:solidFill>
              <a:latin typeface="Lexend Exa"/>
              <a:ea typeface="Lexend Exa"/>
              <a:cs typeface="Lexend Exa"/>
              <a:sym typeface="Lexend Exa"/>
            </a:endParaRPr>
          </a:p>
          <a:p>
            <a:pPr marL="457200" lvl="0" indent="-311150" algn="l" rtl="0">
              <a:lnSpc>
                <a:spcPct val="115000"/>
              </a:lnSpc>
              <a:spcBef>
                <a:spcPts val="0"/>
              </a:spcBef>
              <a:spcAft>
                <a:spcPts val="0"/>
              </a:spcAft>
              <a:buClr>
                <a:schemeClr val="dk2"/>
              </a:buClr>
              <a:buSzPts val="1300"/>
              <a:buFont typeface="Lexend Exa"/>
              <a:buAutoNum type="arabicPeriod"/>
            </a:pPr>
            <a:r>
              <a:rPr lang="en" sz="1300">
                <a:solidFill>
                  <a:schemeClr val="dk2"/>
                </a:solidFill>
                <a:latin typeface="Lexend Exa"/>
                <a:ea typeface="Lexend Exa"/>
                <a:cs typeface="Lexend Exa"/>
                <a:sym typeface="Lexend Exa"/>
              </a:rPr>
              <a:t>warehouse.jar: Lọc dữ liệu sau đó chuyển đổi sang dữ liệu chuẩn cùng 1 định dạng để đưa vào database warehouse có các bảng dim và fact, sau đó thực thi các yêu cầu thông qua tạo các bảng aggregate để hỗ trợ việc sử dụng dữ liệu để báo cáo.</a:t>
            </a:r>
            <a:endParaRPr sz="1300">
              <a:solidFill>
                <a:schemeClr val="dk2"/>
              </a:solidFill>
              <a:latin typeface="Lexend Exa"/>
              <a:ea typeface="Lexend Exa"/>
              <a:cs typeface="Lexend Exa"/>
              <a:sym typeface="Lexend Exa"/>
            </a:endParaRPr>
          </a:p>
          <a:p>
            <a:pPr marL="457200" lvl="0" indent="-311150" algn="l" rtl="0">
              <a:lnSpc>
                <a:spcPct val="115000"/>
              </a:lnSpc>
              <a:spcBef>
                <a:spcPts val="0"/>
              </a:spcBef>
              <a:spcAft>
                <a:spcPts val="0"/>
              </a:spcAft>
              <a:buClr>
                <a:schemeClr val="dk2"/>
              </a:buClr>
              <a:buSzPts val="1300"/>
              <a:buFont typeface="Lexend Exa"/>
              <a:buAutoNum type="arabicPeriod"/>
            </a:pPr>
            <a:r>
              <a:rPr lang="en" sz="1300">
                <a:solidFill>
                  <a:schemeClr val="dk2"/>
                </a:solidFill>
                <a:latin typeface="Lexend Exa"/>
                <a:ea typeface="Lexend Exa"/>
                <a:cs typeface="Lexend Exa"/>
                <a:sym typeface="Lexend Exa"/>
              </a:rPr>
              <a:t>mart.jar: Đẩy dữ liệu trong bảng aggregate từ database warehouse vào database mart để hiển thị dữ liệu lên trên giao diện người dùng. Ở module này sẽ liên tục cập nhật dữ liệu khi có dữ liệu mới để tránh ảnh hưởng xấu đến trải nghiệm người dùng khi dữ liệu đã thay đổi nhưng giao diện vẫn ở dữ liệu cũ. </a:t>
            </a:r>
            <a:endParaRPr sz="1300">
              <a:solidFill>
                <a:schemeClr val="dk2"/>
              </a:solidFill>
              <a:latin typeface="Lexend Exa"/>
              <a:ea typeface="Lexend Exa"/>
              <a:cs typeface="Lexend Exa"/>
              <a:sym typeface="Lexend Exa"/>
            </a:endParaRPr>
          </a:p>
          <a:p>
            <a:pPr marL="0" lvl="0" indent="0" algn="l" rtl="0">
              <a:lnSpc>
                <a:spcPct val="115000"/>
              </a:lnSpc>
              <a:spcBef>
                <a:spcPts val="1200"/>
              </a:spcBef>
              <a:spcAft>
                <a:spcPts val="1200"/>
              </a:spcAft>
              <a:buNone/>
            </a:pPr>
            <a:endParaRPr sz="1300">
              <a:solidFill>
                <a:schemeClr val="dk2"/>
              </a:solidFill>
              <a:latin typeface="Lexend Exa"/>
              <a:ea typeface="Lexend Exa"/>
              <a:cs typeface="Lexend Exa"/>
              <a:sym typeface="Lexend Exa"/>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92"/>
          <p:cNvSpPr txBox="1">
            <a:spLocks noGrp="1"/>
          </p:cNvSpPr>
          <p:nvPr>
            <p:ph type="title"/>
          </p:nvPr>
        </p:nvSpPr>
        <p:spPr>
          <a:xfrm>
            <a:off x="92075" y="392375"/>
            <a:ext cx="4017000" cy="74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7.3 </a:t>
            </a:r>
            <a:r>
              <a:rPr lang="en" sz="2000" b="1">
                <a:solidFill>
                  <a:srgbClr val="5F7D95"/>
                </a:solidFill>
                <a:latin typeface="Poppins"/>
                <a:ea typeface="Poppins"/>
                <a:cs typeface="Poppins"/>
                <a:sym typeface="Poppins"/>
              </a:rPr>
              <a:t>Staging -&gt; Warehouse</a:t>
            </a:r>
            <a:endParaRPr/>
          </a:p>
        </p:txBody>
      </p:sp>
      <p:pic>
        <p:nvPicPr>
          <p:cNvPr id="661" name="Google Shape;661;p92"/>
          <p:cNvPicPr preferRelativeResize="0"/>
          <p:nvPr/>
        </p:nvPicPr>
        <p:blipFill>
          <a:blip r:embed="rId3">
            <a:alphaModFix/>
          </a:blip>
          <a:stretch>
            <a:fillRect/>
          </a:stretch>
        </p:blipFill>
        <p:spPr>
          <a:xfrm>
            <a:off x="92075" y="1293875"/>
            <a:ext cx="5734050" cy="3462500"/>
          </a:xfrm>
          <a:prstGeom prst="rect">
            <a:avLst/>
          </a:prstGeom>
          <a:noFill/>
          <a:ln>
            <a:noFill/>
          </a:ln>
        </p:spPr>
      </p:pic>
      <p:pic>
        <p:nvPicPr>
          <p:cNvPr id="662" name="Google Shape;662;p92"/>
          <p:cNvPicPr preferRelativeResize="0"/>
          <p:nvPr/>
        </p:nvPicPr>
        <p:blipFill>
          <a:blip r:embed="rId4">
            <a:alphaModFix/>
          </a:blip>
          <a:stretch>
            <a:fillRect/>
          </a:stretch>
        </p:blipFill>
        <p:spPr>
          <a:xfrm>
            <a:off x="4831850" y="1293875"/>
            <a:ext cx="5239850" cy="34625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93"/>
          <p:cNvSpPr txBox="1">
            <a:spLocks noGrp="1"/>
          </p:cNvSpPr>
          <p:nvPr>
            <p:ph type="title"/>
          </p:nvPr>
        </p:nvSpPr>
        <p:spPr>
          <a:xfrm>
            <a:off x="92075" y="392375"/>
            <a:ext cx="2817900" cy="3066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7.4 Database warehouse</a:t>
            </a:r>
            <a:endParaRPr/>
          </a:p>
          <a:p>
            <a:pPr marL="0" lvl="0" indent="0" algn="ctr" rtl="0">
              <a:lnSpc>
                <a:spcPct val="100000"/>
              </a:lnSpc>
              <a:spcBef>
                <a:spcPts val="0"/>
              </a:spcBef>
              <a:spcAft>
                <a:spcPts val="0"/>
              </a:spcAft>
              <a:buSzPts val="1800"/>
              <a:buNone/>
            </a:pPr>
            <a:r>
              <a:rPr lang="en"/>
              <a:t>-&gt; </a:t>
            </a:r>
            <a:endParaRPr/>
          </a:p>
          <a:p>
            <a:pPr marL="0" lvl="0" indent="0" algn="ctr" rtl="0">
              <a:lnSpc>
                <a:spcPct val="100000"/>
              </a:lnSpc>
              <a:spcBef>
                <a:spcPts val="0"/>
              </a:spcBef>
              <a:spcAft>
                <a:spcPts val="0"/>
              </a:spcAft>
              <a:buSzPts val="1800"/>
              <a:buNone/>
            </a:pPr>
            <a:r>
              <a:rPr lang="en"/>
              <a:t>Database Mart</a:t>
            </a:r>
            <a:endParaRPr/>
          </a:p>
        </p:txBody>
      </p:sp>
      <p:pic>
        <p:nvPicPr>
          <p:cNvPr id="668" name="Google Shape;668;p93"/>
          <p:cNvPicPr preferRelativeResize="0"/>
          <p:nvPr/>
        </p:nvPicPr>
        <p:blipFill>
          <a:blip r:embed="rId3">
            <a:alphaModFix/>
          </a:blip>
          <a:stretch>
            <a:fillRect/>
          </a:stretch>
        </p:blipFill>
        <p:spPr>
          <a:xfrm>
            <a:off x="2849575" y="293075"/>
            <a:ext cx="6201900" cy="1602674"/>
          </a:xfrm>
          <a:prstGeom prst="rect">
            <a:avLst/>
          </a:prstGeom>
          <a:noFill/>
          <a:ln>
            <a:noFill/>
          </a:ln>
        </p:spPr>
      </p:pic>
      <p:pic>
        <p:nvPicPr>
          <p:cNvPr id="669" name="Google Shape;669;p93"/>
          <p:cNvPicPr preferRelativeResize="0"/>
          <p:nvPr/>
        </p:nvPicPr>
        <p:blipFill>
          <a:blip r:embed="rId4">
            <a:alphaModFix/>
          </a:blip>
          <a:stretch>
            <a:fillRect/>
          </a:stretch>
        </p:blipFill>
        <p:spPr>
          <a:xfrm>
            <a:off x="2849575" y="1895748"/>
            <a:ext cx="6201900" cy="3038402"/>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pic>
        <p:nvPicPr>
          <p:cNvPr id="674" name="Google Shape;674;p94"/>
          <p:cNvPicPr preferRelativeResize="0"/>
          <p:nvPr/>
        </p:nvPicPr>
        <p:blipFill>
          <a:blip r:embed="rId3">
            <a:alphaModFix/>
          </a:blip>
          <a:stretch>
            <a:fillRect/>
          </a:stretch>
        </p:blipFill>
        <p:spPr>
          <a:xfrm>
            <a:off x="2819400" y="304800"/>
            <a:ext cx="6084276" cy="1952005"/>
          </a:xfrm>
          <a:prstGeom prst="rect">
            <a:avLst/>
          </a:prstGeom>
          <a:noFill/>
          <a:ln>
            <a:noFill/>
          </a:ln>
        </p:spPr>
      </p:pic>
      <p:pic>
        <p:nvPicPr>
          <p:cNvPr id="675" name="Google Shape;675;p94"/>
          <p:cNvPicPr preferRelativeResize="0"/>
          <p:nvPr/>
        </p:nvPicPr>
        <p:blipFill>
          <a:blip r:embed="rId4">
            <a:alphaModFix/>
          </a:blip>
          <a:stretch>
            <a:fillRect/>
          </a:stretch>
        </p:blipFill>
        <p:spPr>
          <a:xfrm>
            <a:off x="2819400" y="2430316"/>
            <a:ext cx="6084276" cy="2385784"/>
          </a:xfrm>
          <a:prstGeom prst="rect">
            <a:avLst/>
          </a:prstGeom>
          <a:noFill/>
          <a:ln>
            <a:noFill/>
          </a:ln>
        </p:spPr>
      </p:pic>
      <p:sp>
        <p:nvSpPr>
          <p:cNvPr id="676" name="Google Shape;676;p94"/>
          <p:cNvSpPr txBox="1">
            <a:spLocks noGrp="1"/>
          </p:cNvSpPr>
          <p:nvPr>
            <p:ph type="title"/>
          </p:nvPr>
        </p:nvSpPr>
        <p:spPr>
          <a:xfrm>
            <a:off x="92075" y="392375"/>
            <a:ext cx="2817900" cy="3066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7.4 Database warehouse</a:t>
            </a:r>
            <a:endParaRPr/>
          </a:p>
          <a:p>
            <a:pPr marL="0" lvl="0" indent="0" algn="ctr" rtl="0">
              <a:lnSpc>
                <a:spcPct val="100000"/>
              </a:lnSpc>
              <a:spcBef>
                <a:spcPts val="0"/>
              </a:spcBef>
              <a:spcAft>
                <a:spcPts val="0"/>
              </a:spcAft>
              <a:buSzPts val="1800"/>
              <a:buNone/>
            </a:pPr>
            <a:r>
              <a:rPr lang="en"/>
              <a:t>-&gt; </a:t>
            </a:r>
            <a:endParaRPr/>
          </a:p>
          <a:p>
            <a:pPr marL="0" lvl="0" indent="0" algn="ctr" rtl="0">
              <a:lnSpc>
                <a:spcPct val="100000"/>
              </a:lnSpc>
              <a:spcBef>
                <a:spcPts val="0"/>
              </a:spcBef>
              <a:spcAft>
                <a:spcPts val="0"/>
              </a:spcAft>
              <a:buSzPts val="1800"/>
              <a:buNone/>
            </a:pPr>
            <a:r>
              <a:rPr lang="en"/>
              <a:t>Database Mart</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pic>
        <p:nvPicPr>
          <p:cNvPr id="681" name="Google Shape;681;p95"/>
          <p:cNvPicPr preferRelativeResize="0"/>
          <p:nvPr/>
        </p:nvPicPr>
        <p:blipFill>
          <a:blip r:embed="rId3">
            <a:alphaModFix/>
          </a:blip>
          <a:stretch>
            <a:fillRect/>
          </a:stretch>
        </p:blipFill>
        <p:spPr>
          <a:xfrm>
            <a:off x="2909975" y="316175"/>
            <a:ext cx="5690151" cy="2370196"/>
          </a:xfrm>
          <a:prstGeom prst="rect">
            <a:avLst/>
          </a:prstGeom>
          <a:noFill/>
          <a:ln>
            <a:noFill/>
          </a:ln>
        </p:spPr>
      </p:pic>
      <p:pic>
        <p:nvPicPr>
          <p:cNvPr id="682" name="Google Shape;682;p95"/>
          <p:cNvPicPr preferRelativeResize="0"/>
          <p:nvPr/>
        </p:nvPicPr>
        <p:blipFill rotWithShape="1">
          <a:blip r:embed="rId4">
            <a:alphaModFix/>
          </a:blip>
          <a:srcRect r="1787"/>
          <a:stretch/>
        </p:blipFill>
        <p:spPr>
          <a:xfrm>
            <a:off x="2909975" y="2659451"/>
            <a:ext cx="5690151" cy="2282249"/>
          </a:xfrm>
          <a:prstGeom prst="rect">
            <a:avLst/>
          </a:prstGeom>
          <a:noFill/>
          <a:ln>
            <a:noFill/>
          </a:ln>
        </p:spPr>
      </p:pic>
      <p:sp>
        <p:nvSpPr>
          <p:cNvPr id="683" name="Google Shape;683;p95"/>
          <p:cNvSpPr txBox="1">
            <a:spLocks noGrp="1"/>
          </p:cNvSpPr>
          <p:nvPr>
            <p:ph type="title"/>
          </p:nvPr>
        </p:nvSpPr>
        <p:spPr>
          <a:xfrm>
            <a:off x="92075" y="392375"/>
            <a:ext cx="2817900" cy="3066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7.4 Database warehouse</a:t>
            </a:r>
            <a:endParaRPr/>
          </a:p>
          <a:p>
            <a:pPr marL="0" lvl="0" indent="0" algn="ctr" rtl="0">
              <a:lnSpc>
                <a:spcPct val="100000"/>
              </a:lnSpc>
              <a:spcBef>
                <a:spcPts val="0"/>
              </a:spcBef>
              <a:spcAft>
                <a:spcPts val="0"/>
              </a:spcAft>
              <a:buSzPts val="1800"/>
              <a:buNone/>
            </a:pPr>
            <a:r>
              <a:rPr lang="en"/>
              <a:t>-&gt; </a:t>
            </a:r>
            <a:endParaRPr/>
          </a:p>
          <a:p>
            <a:pPr marL="0" lvl="0" indent="0" algn="ctr" rtl="0">
              <a:lnSpc>
                <a:spcPct val="100000"/>
              </a:lnSpc>
              <a:spcBef>
                <a:spcPts val="0"/>
              </a:spcBef>
              <a:spcAft>
                <a:spcPts val="0"/>
              </a:spcAft>
              <a:buSzPts val="1800"/>
              <a:buNone/>
            </a:pPr>
            <a:r>
              <a:rPr lang="en"/>
              <a:t>Database Mart</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pic>
        <p:nvPicPr>
          <p:cNvPr id="688" name="Google Shape;688;p96"/>
          <p:cNvPicPr preferRelativeResize="0"/>
          <p:nvPr/>
        </p:nvPicPr>
        <p:blipFill>
          <a:blip r:embed="rId3">
            <a:alphaModFix/>
          </a:blip>
          <a:stretch>
            <a:fillRect/>
          </a:stretch>
        </p:blipFill>
        <p:spPr>
          <a:xfrm>
            <a:off x="2909975" y="273400"/>
            <a:ext cx="5595950" cy="2447138"/>
          </a:xfrm>
          <a:prstGeom prst="rect">
            <a:avLst/>
          </a:prstGeom>
          <a:noFill/>
          <a:ln>
            <a:noFill/>
          </a:ln>
        </p:spPr>
      </p:pic>
      <p:pic>
        <p:nvPicPr>
          <p:cNvPr id="689" name="Google Shape;689;p96"/>
          <p:cNvPicPr preferRelativeResize="0"/>
          <p:nvPr/>
        </p:nvPicPr>
        <p:blipFill rotWithShape="1">
          <a:blip r:embed="rId4">
            <a:alphaModFix/>
          </a:blip>
          <a:srcRect r="2362"/>
          <a:stretch/>
        </p:blipFill>
        <p:spPr>
          <a:xfrm>
            <a:off x="2909975" y="2720538"/>
            <a:ext cx="5595950" cy="2270562"/>
          </a:xfrm>
          <a:prstGeom prst="rect">
            <a:avLst/>
          </a:prstGeom>
          <a:noFill/>
          <a:ln>
            <a:noFill/>
          </a:ln>
        </p:spPr>
      </p:pic>
      <p:sp>
        <p:nvSpPr>
          <p:cNvPr id="690" name="Google Shape;690;p96"/>
          <p:cNvSpPr txBox="1">
            <a:spLocks noGrp="1"/>
          </p:cNvSpPr>
          <p:nvPr>
            <p:ph type="title"/>
          </p:nvPr>
        </p:nvSpPr>
        <p:spPr>
          <a:xfrm>
            <a:off x="92075" y="392375"/>
            <a:ext cx="2817900" cy="3066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7.4 Database warehouse</a:t>
            </a:r>
            <a:endParaRPr/>
          </a:p>
          <a:p>
            <a:pPr marL="0" lvl="0" indent="0" algn="ctr" rtl="0">
              <a:lnSpc>
                <a:spcPct val="100000"/>
              </a:lnSpc>
              <a:spcBef>
                <a:spcPts val="0"/>
              </a:spcBef>
              <a:spcAft>
                <a:spcPts val="0"/>
              </a:spcAft>
              <a:buSzPts val="1800"/>
              <a:buNone/>
            </a:pPr>
            <a:r>
              <a:rPr lang="en"/>
              <a:t>-&gt; </a:t>
            </a:r>
            <a:endParaRPr/>
          </a:p>
          <a:p>
            <a:pPr marL="0" lvl="0" indent="0" algn="ctr" rtl="0">
              <a:lnSpc>
                <a:spcPct val="100000"/>
              </a:lnSpc>
              <a:spcBef>
                <a:spcPts val="0"/>
              </a:spcBef>
              <a:spcAft>
                <a:spcPts val="0"/>
              </a:spcAft>
              <a:buSzPts val="1800"/>
              <a:buNone/>
            </a:pPr>
            <a:r>
              <a:rPr lang="en"/>
              <a:t>Database Mart</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97"/>
          <p:cNvSpPr txBox="1">
            <a:spLocks noGrp="1"/>
          </p:cNvSpPr>
          <p:nvPr>
            <p:ph type="title"/>
          </p:nvPr>
        </p:nvSpPr>
        <p:spPr>
          <a:xfrm>
            <a:off x="92075" y="392375"/>
            <a:ext cx="2817900" cy="3066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7.4 Database warehouse</a:t>
            </a:r>
            <a:endParaRPr/>
          </a:p>
          <a:p>
            <a:pPr marL="0" lvl="0" indent="0" algn="ctr" rtl="0">
              <a:lnSpc>
                <a:spcPct val="100000"/>
              </a:lnSpc>
              <a:spcBef>
                <a:spcPts val="0"/>
              </a:spcBef>
              <a:spcAft>
                <a:spcPts val="0"/>
              </a:spcAft>
              <a:buSzPts val="1800"/>
              <a:buNone/>
            </a:pPr>
            <a:r>
              <a:rPr lang="en"/>
              <a:t>-&gt; </a:t>
            </a:r>
            <a:endParaRPr/>
          </a:p>
          <a:p>
            <a:pPr marL="0" lvl="0" indent="0" algn="ctr" rtl="0">
              <a:lnSpc>
                <a:spcPct val="100000"/>
              </a:lnSpc>
              <a:spcBef>
                <a:spcPts val="0"/>
              </a:spcBef>
              <a:spcAft>
                <a:spcPts val="0"/>
              </a:spcAft>
              <a:buSzPts val="1800"/>
              <a:buNone/>
            </a:pPr>
            <a:r>
              <a:rPr lang="en"/>
              <a:t>Database Mart</a:t>
            </a:r>
            <a:endParaRPr/>
          </a:p>
        </p:txBody>
      </p:sp>
      <p:pic>
        <p:nvPicPr>
          <p:cNvPr id="696" name="Google Shape;696;p97"/>
          <p:cNvPicPr preferRelativeResize="0"/>
          <p:nvPr/>
        </p:nvPicPr>
        <p:blipFill>
          <a:blip r:embed="rId3">
            <a:alphaModFix/>
          </a:blip>
          <a:stretch>
            <a:fillRect/>
          </a:stretch>
        </p:blipFill>
        <p:spPr>
          <a:xfrm>
            <a:off x="2899500" y="906025"/>
            <a:ext cx="5734050" cy="23526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98"/>
          <p:cNvSpPr/>
          <p:nvPr/>
        </p:nvSpPr>
        <p:spPr>
          <a:xfrm flipH="1">
            <a:off x="-31075" y="914250"/>
            <a:ext cx="9206100" cy="33150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98"/>
          <p:cNvSpPr txBox="1">
            <a:spLocks noGrp="1"/>
          </p:cNvSpPr>
          <p:nvPr>
            <p:ph type="title"/>
          </p:nvPr>
        </p:nvSpPr>
        <p:spPr>
          <a:xfrm>
            <a:off x="76200" y="2396125"/>
            <a:ext cx="8931900" cy="876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GIAO DIỆN DEMO</a:t>
            </a:r>
            <a:endParaRPr/>
          </a:p>
        </p:txBody>
      </p:sp>
      <p:sp>
        <p:nvSpPr>
          <p:cNvPr id="703" name="Google Shape;703;p98"/>
          <p:cNvSpPr txBox="1">
            <a:spLocks noGrp="1"/>
          </p:cNvSpPr>
          <p:nvPr>
            <p:ph type="title" idx="2"/>
          </p:nvPr>
        </p:nvSpPr>
        <p:spPr>
          <a:xfrm>
            <a:off x="3276900" y="1293413"/>
            <a:ext cx="2590200" cy="101550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900"/>
              <a:buNone/>
            </a:pPr>
            <a:r>
              <a:rPr lang="en"/>
              <a:t>08</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pic>
        <p:nvPicPr>
          <p:cNvPr id="708" name="Google Shape;708;p99"/>
          <p:cNvPicPr preferRelativeResize="0"/>
          <p:nvPr/>
        </p:nvPicPr>
        <p:blipFill>
          <a:blip r:embed="rId3">
            <a:alphaModFix/>
          </a:blip>
          <a:stretch>
            <a:fillRect/>
          </a:stretch>
        </p:blipFill>
        <p:spPr>
          <a:xfrm>
            <a:off x="1361488" y="731839"/>
            <a:ext cx="6421028" cy="367982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100"/>
          <p:cNvSpPr/>
          <p:nvPr/>
        </p:nvSpPr>
        <p:spPr>
          <a:xfrm flipH="1">
            <a:off x="-31075" y="914250"/>
            <a:ext cx="9206100" cy="33150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100"/>
          <p:cNvSpPr txBox="1">
            <a:spLocks noGrp="1"/>
          </p:cNvSpPr>
          <p:nvPr>
            <p:ph type="ctrTitle" idx="4294967295"/>
          </p:nvPr>
        </p:nvSpPr>
        <p:spPr>
          <a:xfrm>
            <a:off x="2068925" y="1671550"/>
            <a:ext cx="5006100" cy="11835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 sz="5000"/>
              <a:t>THANKS!</a:t>
            </a:r>
            <a:endParaRPr sz="5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0"/>
          <p:cNvSpPr txBox="1">
            <a:spLocks noGrp="1"/>
          </p:cNvSpPr>
          <p:nvPr>
            <p:ph type="subTitle" idx="1"/>
          </p:nvPr>
        </p:nvSpPr>
        <p:spPr>
          <a:xfrm>
            <a:off x="304800" y="269225"/>
            <a:ext cx="6197100" cy="6141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sz="2000">
                <a:solidFill>
                  <a:srgbClr val="5F7D95"/>
                </a:solidFill>
                <a:latin typeface="Lexend Exa Black"/>
                <a:ea typeface="Lexend Exa Black"/>
                <a:cs typeface="Lexend Exa Black"/>
                <a:sym typeface="Lexend Exa Black"/>
              </a:rPr>
              <a:t>3. Giới thiệu nguồn dữ liệu</a:t>
            </a:r>
            <a:endParaRPr sz="2000">
              <a:solidFill>
                <a:srgbClr val="5F7D95"/>
              </a:solidFill>
              <a:latin typeface="Lexend Exa Black"/>
              <a:ea typeface="Lexend Exa Black"/>
              <a:cs typeface="Lexend Exa Black"/>
              <a:sym typeface="Lexend Exa Black"/>
            </a:endParaRPr>
          </a:p>
          <a:p>
            <a:pPr marL="0" lvl="0" indent="0" algn="ctr" rtl="0">
              <a:lnSpc>
                <a:spcPct val="150000"/>
              </a:lnSpc>
              <a:spcBef>
                <a:spcPts val="0"/>
              </a:spcBef>
              <a:spcAft>
                <a:spcPts val="0"/>
              </a:spcAft>
              <a:buNone/>
            </a:pPr>
            <a:endParaRPr sz="2000">
              <a:solidFill>
                <a:srgbClr val="5F7D95"/>
              </a:solidFill>
              <a:latin typeface="Lexend Exa Black"/>
              <a:ea typeface="Lexend Exa Black"/>
              <a:cs typeface="Lexend Exa Black"/>
              <a:sym typeface="Lexend Exa Black"/>
            </a:endParaRPr>
          </a:p>
        </p:txBody>
      </p:sp>
      <p:sp>
        <p:nvSpPr>
          <p:cNvPr id="247" name="Google Shape;247;p30"/>
          <p:cNvSpPr txBox="1"/>
          <p:nvPr/>
        </p:nvSpPr>
        <p:spPr>
          <a:xfrm>
            <a:off x="1546175" y="2581150"/>
            <a:ext cx="6009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a:solidFill>
                <a:schemeClr val="dk2"/>
              </a:solidFill>
              <a:latin typeface="Poppins"/>
              <a:ea typeface="Poppins"/>
              <a:cs typeface="Poppins"/>
              <a:sym typeface="Poppins"/>
            </a:endParaRPr>
          </a:p>
        </p:txBody>
      </p:sp>
      <p:sp>
        <p:nvSpPr>
          <p:cNvPr id="248" name="Google Shape;248;p30"/>
          <p:cNvSpPr txBox="1"/>
          <p:nvPr/>
        </p:nvSpPr>
        <p:spPr>
          <a:xfrm>
            <a:off x="795000" y="999400"/>
            <a:ext cx="6875400" cy="3147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500" b="1">
                <a:solidFill>
                  <a:schemeClr val="dk2"/>
                </a:solidFill>
                <a:latin typeface="Lexend Exa"/>
                <a:ea typeface="Lexend Exa"/>
                <a:cs typeface="Lexend Exa"/>
                <a:sym typeface="Lexend Exa"/>
              </a:rPr>
              <a:t>Dữ liệu được thu thập từ hai nguồn: </a:t>
            </a:r>
            <a:endParaRPr sz="1500" b="1">
              <a:solidFill>
                <a:schemeClr val="dk2"/>
              </a:solidFill>
              <a:latin typeface="Lexend Exa"/>
              <a:ea typeface="Lexend Exa"/>
              <a:cs typeface="Lexend Exa"/>
              <a:sym typeface="Lexend Exa"/>
            </a:endParaRPr>
          </a:p>
          <a:p>
            <a:pPr marL="457200" lvl="0" indent="-323850" algn="l" rtl="0">
              <a:lnSpc>
                <a:spcPct val="115000"/>
              </a:lnSpc>
              <a:spcBef>
                <a:spcPts val="1200"/>
              </a:spcBef>
              <a:spcAft>
                <a:spcPts val="0"/>
              </a:spcAft>
              <a:buClr>
                <a:schemeClr val="dk2"/>
              </a:buClr>
              <a:buSzPts val="1500"/>
              <a:buFont typeface="Lexend Exa"/>
              <a:buAutoNum type="arabicPeriod"/>
            </a:pPr>
            <a:r>
              <a:rPr lang="en" sz="1500">
                <a:solidFill>
                  <a:schemeClr val="dk2"/>
                </a:solidFill>
                <a:latin typeface="Lexend Exa"/>
                <a:ea typeface="Lexend Exa"/>
                <a:cs typeface="Lexend Exa"/>
                <a:sym typeface="Lexend Exa"/>
              </a:rPr>
              <a:t>Website Ngân hàng Vietcombank:</a:t>
            </a:r>
            <a:r>
              <a:rPr lang="en" sz="1600">
                <a:solidFill>
                  <a:schemeClr val="dk2"/>
                </a:solidFill>
                <a:latin typeface="Lexend Exa"/>
                <a:ea typeface="Lexend Exa"/>
                <a:cs typeface="Lexend Exa"/>
                <a:sym typeface="Lexend Exa"/>
              </a:rPr>
              <a:t> </a:t>
            </a:r>
            <a:endParaRPr sz="1600">
              <a:solidFill>
                <a:schemeClr val="dk2"/>
              </a:solidFill>
              <a:latin typeface="Lexend Exa"/>
              <a:ea typeface="Lexend Exa"/>
              <a:cs typeface="Lexend Exa"/>
              <a:sym typeface="Lexend Exa"/>
            </a:endParaRPr>
          </a:p>
          <a:p>
            <a:pPr marL="0" lvl="0" indent="457200" algn="l" rtl="0">
              <a:lnSpc>
                <a:spcPct val="115000"/>
              </a:lnSpc>
              <a:spcBef>
                <a:spcPts val="1200"/>
              </a:spcBef>
              <a:spcAft>
                <a:spcPts val="0"/>
              </a:spcAft>
              <a:buNone/>
            </a:pPr>
            <a:r>
              <a:rPr lang="en" sz="1600" i="1" u="sng">
                <a:solidFill>
                  <a:schemeClr val="hlink"/>
                </a:solidFill>
                <a:latin typeface="Lexend Exa"/>
                <a:ea typeface="Lexend Exa"/>
                <a:cs typeface="Lexend Exa"/>
                <a:sym typeface="Lexend Exa"/>
                <a:hlinkClick r:id="rId3"/>
              </a:rPr>
              <a:t>https://www.bidv.com.vn/vn/ty-gia-ngoai-te</a:t>
            </a:r>
            <a:r>
              <a:rPr lang="en" sz="1600" i="1">
                <a:solidFill>
                  <a:schemeClr val="dk2"/>
                </a:solidFill>
                <a:latin typeface="Lexend Exa"/>
                <a:ea typeface="Lexend Exa"/>
                <a:cs typeface="Lexend Exa"/>
                <a:sym typeface="Lexend Exa"/>
              </a:rPr>
              <a:t> </a:t>
            </a:r>
            <a:endParaRPr sz="1600">
              <a:solidFill>
                <a:schemeClr val="dk2"/>
              </a:solidFill>
              <a:latin typeface="Lexend Exa"/>
              <a:ea typeface="Lexend Exa"/>
              <a:cs typeface="Lexend Exa"/>
              <a:sym typeface="Lexend Exa"/>
            </a:endParaRPr>
          </a:p>
          <a:p>
            <a:pPr marL="457200" lvl="0" indent="-323850" algn="l" rtl="0">
              <a:lnSpc>
                <a:spcPct val="115000"/>
              </a:lnSpc>
              <a:spcBef>
                <a:spcPts val="1200"/>
              </a:spcBef>
              <a:spcAft>
                <a:spcPts val="0"/>
              </a:spcAft>
              <a:buClr>
                <a:schemeClr val="dk2"/>
              </a:buClr>
              <a:buSzPts val="1500"/>
              <a:buFont typeface="Lexend Exa"/>
              <a:buAutoNum type="arabicPeriod"/>
            </a:pPr>
            <a:r>
              <a:rPr lang="en" sz="1500">
                <a:solidFill>
                  <a:schemeClr val="dk2"/>
                </a:solidFill>
                <a:latin typeface="Lexend Exa"/>
                <a:ea typeface="Lexend Exa"/>
                <a:cs typeface="Lexend Exa"/>
                <a:sym typeface="Lexend Exa"/>
              </a:rPr>
              <a:t>Website Ngân hàng BIDV</a:t>
            </a:r>
            <a:endParaRPr sz="1500">
              <a:solidFill>
                <a:schemeClr val="dk2"/>
              </a:solidFill>
              <a:latin typeface="Lexend Exa"/>
              <a:ea typeface="Lexend Exa"/>
              <a:cs typeface="Lexend Exa"/>
              <a:sym typeface="Lexend Exa"/>
            </a:endParaRPr>
          </a:p>
          <a:p>
            <a:pPr marL="457200" lvl="0" indent="0" algn="l" rtl="0">
              <a:lnSpc>
                <a:spcPct val="115000"/>
              </a:lnSpc>
              <a:spcBef>
                <a:spcPts val="1200"/>
              </a:spcBef>
              <a:spcAft>
                <a:spcPts val="0"/>
              </a:spcAft>
              <a:buNone/>
            </a:pPr>
            <a:r>
              <a:rPr lang="en" sz="1600" i="1" u="sng">
                <a:solidFill>
                  <a:schemeClr val="hlink"/>
                </a:solidFill>
                <a:latin typeface="Lexend Exa"/>
                <a:ea typeface="Lexend Exa"/>
                <a:cs typeface="Lexend Exa"/>
                <a:sym typeface="Lexend Exa"/>
                <a:hlinkClick r:id="rId4"/>
              </a:rPr>
              <a:t>https://www.vietcombank.com.vn/KHCN/Cong-cu-tien-ich/Ty-gia</a:t>
            </a:r>
            <a:r>
              <a:rPr lang="en" sz="1600" i="1">
                <a:solidFill>
                  <a:schemeClr val="dk2"/>
                </a:solidFill>
                <a:latin typeface="Lexend Exa"/>
                <a:ea typeface="Lexend Exa"/>
                <a:cs typeface="Lexend Exa"/>
                <a:sym typeface="Lexend Exa"/>
              </a:rPr>
              <a:t> </a:t>
            </a:r>
            <a:endParaRPr sz="1600" i="1">
              <a:solidFill>
                <a:schemeClr val="dk2"/>
              </a:solidFill>
              <a:latin typeface="Lexend Exa"/>
              <a:ea typeface="Lexend Exa"/>
              <a:cs typeface="Lexend Exa"/>
              <a:sym typeface="Lexend Exa"/>
            </a:endParaRPr>
          </a:p>
          <a:p>
            <a:pPr marL="0" lvl="0" indent="0" algn="l" rtl="0">
              <a:lnSpc>
                <a:spcPct val="115000"/>
              </a:lnSpc>
              <a:spcBef>
                <a:spcPts val="1200"/>
              </a:spcBef>
              <a:spcAft>
                <a:spcPts val="1200"/>
              </a:spcAft>
              <a:buNone/>
            </a:pPr>
            <a:r>
              <a:rPr lang="en" sz="1600" b="1">
                <a:solidFill>
                  <a:schemeClr val="dk2"/>
                </a:solidFill>
                <a:latin typeface="Lexend Exa"/>
                <a:ea typeface="Lexend Exa"/>
                <a:cs typeface="Lexend Exa"/>
                <a:sym typeface="Lexend Exa"/>
              </a:rPr>
              <a:t>Dữ liệu sau khi lấy sẽ được chuyển đổi để có thể sử dụng cho các mục đích khác (report, mining,...)</a:t>
            </a:r>
            <a:endParaRPr sz="1600" b="1">
              <a:solidFill>
                <a:schemeClr val="dk2"/>
              </a:solidFill>
              <a:latin typeface="Lexend Exa"/>
              <a:ea typeface="Lexend Exa"/>
              <a:cs typeface="Lexend Exa"/>
              <a:sym typeface="Lexend Ex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1"/>
          <p:cNvSpPr txBox="1">
            <a:spLocks noGrp="1"/>
          </p:cNvSpPr>
          <p:nvPr>
            <p:ph type="subTitle" idx="1"/>
          </p:nvPr>
        </p:nvSpPr>
        <p:spPr>
          <a:xfrm>
            <a:off x="304800" y="269225"/>
            <a:ext cx="6082200" cy="614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000">
                <a:solidFill>
                  <a:srgbClr val="5F7D95"/>
                </a:solidFill>
                <a:latin typeface="Lexend Exa Black"/>
                <a:ea typeface="Lexend Exa Black"/>
                <a:cs typeface="Lexend Exa Black"/>
                <a:sym typeface="Lexend Exa Black"/>
              </a:rPr>
              <a:t>4. Mô tả nguồn dữ liệu</a:t>
            </a:r>
            <a:endParaRPr sz="2000">
              <a:solidFill>
                <a:srgbClr val="5F7D95"/>
              </a:solidFill>
              <a:latin typeface="Lexend Exa Black"/>
              <a:ea typeface="Lexend Exa Black"/>
              <a:cs typeface="Lexend Exa Black"/>
              <a:sym typeface="Lexend Exa Black"/>
            </a:endParaRPr>
          </a:p>
          <a:p>
            <a:pPr marL="0" lvl="0" indent="0" algn="l" rtl="0">
              <a:lnSpc>
                <a:spcPct val="150000"/>
              </a:lnSpc>
              <a:spcBef>
                <a:spcPts val="0"/>
              </a:spcBef>
              <a:spcAft>
                <a:spcPts val="0"/>
              </a:spcAft>
              <a:buNone/>
            </a:pPr>
            <a:endParaRPr sz="2000">
              <a:solidFill>
                <a:srgbClr val="5F7D95"/>
              </a:solidFill>
              <a:latin typeface="Lexend Exa Black"/>
              <a:ea typeface="Lexend Exa Black"/>
              <a:cs typeface="Lexend Exa Black"/>
              <a:sym typeface="Lexend Exa Black"/>
            </a:endParaRPr>
          </a:p>
        </p:txBody>
      </p:sp>
      <p:sp>
        <p:nvSpPr>
          <p:cNvPr id="254" name="Google Shape;254;p31"/>
          <p:cNvSpPr txBox="1"/>
          <p:nvPr/>
        </p:nvSpPr>
        <p:spPr>
          <a:xfrm>
            <a:off x="1546175" y="2581150"/>
            <a:ext cx="6009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a:solidFill>
                <a:schemeClr val="dk2"/>
              </a:solidFill>
              <a:latin typeface="Poppins"/>
              <a:ea typeface="Poppins"/>
              <a:cs typeface="Poppins"/>
              <a:sym typeface="Poppins"/>
            </a:endParaRPr>
          </a:p>
        </p:txBody>
      </p:sp>
      <p:sp>
        <p:nvSpPr>
          <p:cNvPr id="255" name="Google Shape;255;p31"/>
          <p:cNvSpPr txBox="1"/>
          <p:nvPr/>
        </p:nvSpPr>
        <p:spPr>
          <a:xfrm>
            <a:off x="1064625" y="1380275"/>
            <a:ext cx="7157100" cy="191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500" b="1">
                <a:solidFill>
                  <a:schemeClr val="dk2"/>
                </a:solidFill>
                <a:latin typeface="Lexend Exa"/>
                <a:ea typeface="Lexend Exa"/>
                <a:cs typeface="Lexend Exa"/>
                <a:sym typeface="Lexend Exa"/>
              </a:rPr>
              <a:t>Dữ liệu nguồn hai trang BIDV và Vietcombank gồm 5 cột: </a:t>
            </a:r>
            <a:endParaRPr sz="1500" b="1">
              <a:solidFill>
                <a:schemeClr val="dk2"/>
              </a:solidFill>
              <a:latin typeface="Lexend Exa"/>
              <a:ea typeface="Lexend Exa"/>
              <a:cs typeface="Lexend Exa"/>
              <a:sym typeface="Lexend Exa"/>
            </a:endParaRPr>
          </a:p>
          <a:p>
            <a:pPr marL="457200" lvl="0" indent="-330200" algn="l" rtl="0">
              <a:lnSpc>
                <a:spcPct val="115000"/>
              </a:lnSpc>
              <a:spcBef>
                <a:spcPts val="1200"/>
              </a:spcBef>
              <a:spcAft>
                <a:spcPts val="0"/>
              </a:spcAft>
              <a:buClr>
                <a:schemeClr val="dk2"/>
              </a:buClr>
              <a:buSzPts val="1600"/>
              <a:buFont typeface="Lexend Exa"/>
              <a:buAutoNum type="arabicPeriod"/>
            </a:pPr>
            <a:r>
              <a:rPr lang="en" sz="1500">
                <a:solidFill>
                  <a:schemeClr val="dk2"/>
                </a:solidFill>
                <a:latin typeface="Lexend Exa"/>
                <a:ea typeface="Lexend Exa"/>
                <a:cs typeface="Lexend Exa"/>
                <a:sym typeface="Lexend Exa"/>
              </a:rPr>
              <a:t>Ký hiệu ngoại tệ/ Mã ngoại tệ</a:t>
            </a:r>
            <a:endParaRPr sz="1500">
              <a:solidFill>
                <a:schemeClr val="dk2"/>
              </a:solidFill>
              <a:latin typeface="Lexend Exa"/>
              <a:ea typeface="Lexend Exa"/>
              <a:cs typeface="Lexend Exa"/>
              <a:sym typeface="Lexend Exa"/>
            </a:endParaRPr>
          </a:p>
          <a:p>
            <a:pPr marL="457200" lvl="0" indent="-323850" algn="l" rtl="0">
              <a:lnSpc>
                <a:spcPct val="115000"/>
              </a:lnSpc>
              <a:spcBef>
                <a:spcPts val="0"/>
              </a:spcBef>
              <a:spcAft>
                <a:spcPts val="0"/>
              </a:spcAft>
              <a:buClr>
                <a:schemeClr val="dk2"/>
              </a:buClr>
              <a:buSzPts val="1500"/>
              <a:buFont typeface="Lexend Exa"/>
              <a:buAutoNum type="arabicPeriod"/>
            </a:pPr>
            <a:r>
              <a:rPr lang="en" sz="1500">
                <a:solidFill>
                  <a:schemeClr val="dk2"/>
                </a:solidFill>
                <a:latin typeface="Lexend Exa"/>
                <a:ea typeface="Lexend Exa"/>
                <a:cs typeface="Lexend Exa"/>
                <a:sym typeface="Lexend Exa"/>
              </a:rPr>
              <a:t>Tên ngoại tệ</a:t>
            </a:r>
            <a:endParaRPr sz="1500">
              <a:solidFill>
                <a:schemeClr val="dk2"/>
              </a:solidFill>
              <a:latin typeface="Lexend Exa"/>
              <a:ea typeface="Lexend Exa"/>
              <a:cs typeface="Lexend Exa"/>
              <a:sym typeface="Lexend Exa"/>
            </a:endParaRPr>
          </a:p>
          <a:p>
            <a:pPr marL="457200" lvl="0" indent="-323850" algn="l" rtl="0">
              <a:lnSpc>
                <a:spcPct val="115000"/>
              </a:lnSpc>
              <a:spcBef>
                <a:spcPts val="0"/>
              </a:spcBef>
              <a:spcAft>
                <a:spcPts val="0"/>
              </a:spcAft>
              <a:buClr>
                <a:schemeClr val="dk2"/>
              </a:buClr>
              <a:buSzPts val="1500"/>
              <a:buFont typeface="Lexend Exa"/>
              <a:buAutoNum type="arabicPeriod"/>
            </a:pPr>
            <a:r>
              <a:rPr lang="en" sz="1500">
                <a:solidFill>
                  <a:schemeClr val="dk2"/>
                </a:solidFill>
                <a:latin typeface="Lexend Exa"/>
                <a:ea typeface="Lexend Exa"/>
                <a:cs typeface="Lexend Exa"/>
                <a:sym typeface="Lexend Exa"/>
              </a:rPr>
              <a:t>Mua tiền mặt và Séc/ Mua tiền mặt</a:t>
            </a:r>
            <a:endParaRPr sz="1500">
              <a:solidFill>
                <a:schemeClr val="dk2"/>
              </a:solidFill>
              <a:latin typeface="Lexend Exa"/>
              <a:ea typeface="Lexend Exa"/>
              <a:cs typeface="Lexend Exa"/>
              <a:sym typeface="Lexend Exa"/>
            </a:endParaRPr>
          </a:p>
          <a:p>
            <a:pPr marL="457200" lvl="0" indent="-323850" algn="l" rtl="0">
              <a:lnSpc>
                <a:spcPct val="115000"/>
              </a:lnSpc>
              <a:spcBef>
                <a:spcPts val="0"/>
              </a:spcBef>
              <a:spcAft>
                <a:spcPts val="0"/>
              </a:spcAft>
              <a:buClr>
                <a:schemeClr val="dk2"/>
              </a:buClr>
              <a:buSzPts val="1500"/>
              <a:buFont typeface="Lexend Exa"/>
              <a:buAutoNum type="arabicPeriod"/>
            </a:pPr>
            <a:r>
              <a:rPr lang="en" sz="1500">
                <a:solidFill>
                  <a:schemeClr val="dk2"/>
                </a:solidFill>
                <a:latin typeface="Lexend Exa"/>
                <a:ea typeface="Lexend Exa"/>
                <a:cs typeface="Lexend Exa"/>
                <a:sym typeface="Lexend Exa"/>
              </a:rPr>
              <a:t>Mua chuyển khoản</a:t>
            </a:r>
            <a:endParaRPr sz="1500">
              <a:solidFill>
                <a:schemeClr val="dk2"/>
              </a:solidFill>
              <a:latin typeface="Lexend Exa"/>
              <a:ea typeface="Lexend Exa"/>
              <a:cs typeface="Lexend Exa"/>
              <a:sym typeface="Lexend Exa"/>
            </a:endParaRPr>
          </a:p>
          <a:p>
            <a:pPr marL="457200" lvl="0" indent="-323850" algn="l" rtl="0">
              <a:lnSpc>
                <a:spcPct val="115000"/>
              </a:lnSpc>
              <a:spcBef>
                <a:spcPts val="0"/>
              </a:spcBef>
              <a:spcAft>
                <a:spcPts val="0"/>
              </a:spcAft>
              <a:buClr>
                <a:schemeClr val="dk2"/>
              </a:buClr>
              <a:buSzPts val="1500"/>
              <a:buFont typeface="Lexend Exa"/>
              <a:buAutoNum type="arabicPeriod"/>
            </a:pPr>
            <a:r>
              <a:rPr lang="en" sz="1500">
                <a:solidFill>
                  <a:schemeClr val="dk2"/>
                </a:solidFill>
                <a:latin typeface="Lexend Exa"/>
                <a:ea typeface="Lexend Exa"/>
                <a:cs typeface="Lexend Exa"/>
                <a:sym typeface="Lexend Exa"/>
              </a:rPr>
              <a:t>Bán</a:t>
            </a:r>
            <a:endParaRPr sz="1500">
              <a:solidFill>
                <a:schemeClr val="dk2"/>
              </a:solidFill>
              <a:latin typeface="Lexend Exa"/>
              <a:ea typeface="Lexend Exa"/>
              <a:cs typeface="Lexend Exa"/>
              <a:sym typeface="Lexend Exa"/>
            </a:endParaRPr>
          </a:p>
        </p:txBody>
      </p:sp>
    </p:spTree>
  </p:cSld>
  <p:clrMapOvr>
    <a:masterClrMapping/>
  </p:clrMapOvr>
</p:sld>
</file>

<file path=ppt/theme/theme1.xml><?xml version="1.0" encoding="utf-8"?>
<a:theme xmlns:a="http://schemas.openxmlformats.org/drawingml/2006/main" name="Elegant Tranquil Blue Business Basic Template by Slidesgo">
  <a:themeElements>
    <a:clrScheme name="Simple Light">
      <a:dk1>
        <a:srgbClr val="FFFFFF"/>
      </a:dk1>
      <a:lt1>
        <a:srgbClr val="6992BE"/>
      </a:lt1>
      <a:dk2>
        <a:srgbClr val="0D2641"/>
      </a:dk2>
      <a:lt2>
        <a:srgbClr val="FFFFFF"/>
      </a:lt2>
      <a:accent1>
        <a:srgbClr val="FFFFFF"/>
      </a:accent1>
      <a:accent2>
        <a:srgbClr val="FFFFFF"/>
      </a:accent2>
      <a:accent3>
        <a:srgbClr val="FFFFFF"/>
      </a:accent3>
      <a:accent4>
        <a:srgbClr val="FFFFFF"/>
      </a:accent4>
      <a:accent5>
        <a:srgbClr val="FFFFFF"/>
      </a:accent5>
      <a:accent6>
        <a:srgbClr val="FFFFFF"/>
      </a:accent6>
      <a:hlink>
        <a:srgbClr val="0D264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1024</Words>
  <Application>Microsoft Office PowerPoint</Application>
  <PresentationFormat>On-screen Show (16:9)</PresentationFormat>
  <Paragraphs>213</Paragraphs>
  <Slides>78</Slides>
  <Notes>78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78</vt:i4>
      </vt:variant>
    </vt:vector>
  </HeadingPairs>
  <TitlesOfParts>
    <vt:vector size="84" baseType="lpstr">
      <vt:lpstr>Arial</vt:lpstr>
      <vt:lpstr>Nunito Light</vt:lpstr>
      <vt:lpstr>Lexend Exa</vt:lpstr>
      <vt:lpstr>Lexend Exa Black</vt:lpstr>
      <vt:lpstr>Poppins</vt:lpstr>
      <vt:lpstr>Elegant Tranquil Blue Business Basic Template by Slidesgo</vt:lpstr>
      <vt:lpstr>TỶ GIÁ  TIỀN TỆ Data warehouse Nhóm 7</vt:lpstr>
      <vt:lpstr>03</vt:lpstr>
      <vt:lpstr>ROAD MAP</vt:lpstr>
      <vt:lpstr>TỔNG QUAN</vt:lpstr>
      <vt:lpstr>TỔNG QUAN</vt:lpstr>
      <vt:lpstr>PowerPoint Presentation</vt:lpstr>
      <vt:lpstr>PowerPoint Presentation</vt:lpstr>
      <vt:lpstr>PowerPoint Presentation</vt:lpstr>
      <vt:lpstr>PowerPoint Presentation</vt:lpstr>
      <vt:lpstr>KẾ HOẠCH NHÓM</vt:lpstr>
      <vt:lpstr>PowerPoint Presentation</vt:lpstr>
      <vt:lpstr>PowerPoint Presentation</vt:lpstr>
      <vt:lpstr>KIẾN TRÚC HỆ THỐNG</vt:lpstr>
      <vt:lpstr>PowerPoint Presentation</vt:lpstr>
      <vt:lpstr>CƠ SỞ DỮ LIỆU</vt:lpstr>
      <vt:lpstr>CƠ SỞ DỮ LIỆU</vt:lpstr>
      <vt:lpstr>Database Control</vt:lpstr>
      <vt:lpstr>Database Staging</vt:lpstr>
      <vt:lpstr>Database Warehouse</vt:lpstr>
      <vt:lpstr>Database Mart</vt:lpstr>
      <vt:lpstr>ĐẶC TẢ VÀ DỮ LIỆU VÍ DỤ</vt:lpstr>
      <vt:lpstr>Database Control</vt:lpstr>
      <vt:lpstr>Database Control</vt:lpstr>
      <vt:lpstr>Database Staging</vt:lpstr>
      <vt:lpstr>Database Warehouse</vt:lpstr>
      <vt:lpstr>Database Warehouse</vt:lpstr>
      <vt:lpstr>Database Warehouse</vt:lpstr>
      <vt:lpstr>Database Warehouse</vt:lpstr>
      <vt:lpstr>Database Warehouse</vt:lpstr>
      <vt:lpstr>Database Warehouse</vt:lpstr>
      <vt:lpstr>Database Mart</vt:lpstr>
      <vt:lpstr>Database Mart</vt:lpstr>
      <vt:lpstr>Database Mart</vt:lpstr>
      <vt:lpstr>Database Mart</vt:lpstr>
      <vt:lpstr>WORKFLOW DIAGRAM</vt:lpstr>
      <vt:lpstr>Workflow diagram</vt:lpstr>
      <vt:lpstr>6.1 Source web -&gt;  file</vt:lpstr>
      <vt:lpstr>6.1 Source web -&gt;  file</vt:lpstr>
      <vt:lpstr>6.2 File -&gt; Database Staging</vt:lpstr>
      <vt:lpstr>6.2 Source file -&gt; staging</vt:lpstr>
      <vt:lpstr>6.2 Source file -&gt; staging</vt:lpstr>
      <vt:lpstr>6.2 Source file -&gt; staging</vt:lpstr>
      <vt:lpstr>6.3  Database Staging  -&gt; Database Warehouse</vt:lpstr>
      <vt:lpstr>6.3  Database Staging  -&gt; Database Warehouse</vt:lpstr>
      <vt:lpstr>6.3  Database Staging  -&gt; Database Warehouse</vt:lpstr>
      <vt:lpstr>6.4 Database warehouse -&gt;  Database Mart</vt:lpstr>
      <vt:lpstr>6.4 Database warehouse -&gt;  Database Mart</vt:lpstr>
      <vt:lpstr>6.4 Database warehouse -&gt;  Database Mart</vt:lpstr>
      <vt:lpstr>CODE VÀ LIÊN HỆ MÔ TẢ</vt:lpstr>
      <vt:lpstr>CODE VÀ LIÊN HỆ MÔ TẢ</vt:lpstr>
      <vt:lpstr>7.1 Source -&gt; File File Extract.java</vt:lpstr>
      <vt:lpstr>7.1 Source -&gt; File File Extract.java</vt:lpstr>
      <vt:lpstr>7.1 Source -&gt; File File Extract.java</vt:lpstr>
      <vt:lpstr>7.1 Source -&gt; File CrawlVietcombank.java</vt:lpstr>
      <vt:lpstr>7.1 Source -&gt; File RunPythonScript</vt:lpstr>
      <vt:lpstr>7.1 Source -&gt; File bidvcrawl.py</vt:lpstr>
      <vt:lpstr>7.1 Source -&gt; File bidvcrawl.py</vt:lpstr>
      <vt:lpstr>7.2 File -&gt; Database Staging</vt:lpstr>
      <vt:lpstr>7.2 File -&gt; Database Staging</vt:lpstr>
      <vt:lpstr>7.2 File -&gt; Database Staging</vt:lpstr>
      <vt:lpstr>7.2 File -&gt; Database Staging</vt:lpstr>
      <vt:lpstr>7.2 File -&gt; Database Staging</vt:lpstr>
      <vt:lpstr>7.2 File -&gt; Database Staging</vt:lpstr>
      <vt:lpstr>7.2 File -&gt; Database Staging</vt:lpstr>
      <vt:lpstr>7.2 File -&gt; Database Staging</vt:lpstr>
      <vt:lpstr>7.2 File -&gt; Database Staging</vt:lpstr>
      <vt:lpstr>7.2 File -&gt; Database Staging</vt:lpstr>
      <vt:lpstr>7.3 Staging -&gt; Warehouse</vt:lpstr>
      <vt:lpstr>7.3 Staging -&gt; Warehouse</vt:lpstr>
      <vt:lpstr>7.3 Staging -&gt; Warehouse</vt:lpstr>
      <vt:lpstr>7.4 Database warehouse -&gt;  Database Mart</vt:lpstr>
      <vt:lpstr>7.4 Database warehouse -&gt;  Database Mart</vt:lpstr>
      <vt:lpstr>7.4 Database warehouse -&gt;  Database Mart</vt:lpstr>
      <vt:lpstr>7.4 Database warehouse -&gt;  Database Mart</vt:lpstr>
      <vt:lpstr>7.4 Database warehouse -&gt;  Database Mart</vt:lpstr>
      <vt:lpstr>GIAO DIỆN DEMO</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TỶ GIÁ  TIỀN TỆ Data warehouse Nhóm 7</dc:title>
  <cp:lastModifiedBy>user</cp:lastModifiedBy>
  <cp:revision>1</cp:revision>
  <dcterms:modified xsi:type="dcterms:W3CDTF">2023-12-20T01:43:34Z</dcterms:modified>
</cp:coreProperties>
</file>